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5" r:id="rId1"/>
    <p:sldMasterId id="2147483806" r:id="rId2"/>
    <p:sldMasterId id="2147483807" r:id="rId3"/>
  </p:sldMasterIdLst>
  <p:notesMasterIdLst>
    <p:notesMasterId r:id="rId10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Lst>
  <p:sldSz cx="9144000" cy="5143500" type="screen16x9"/>
  <p:notesSz cx="6858000" cy="9144000"/>
  <p:embeddedFontLst>
    <p:embeddedFont>
      <p:font typeface="Calibri" panose="020F0502020204030204" pitchFamily="34" charset="0"/>
      <p:regular r:id="rId102"/>
      <p:bold r:id="rId103"/>
      <p:italic r:id="rId104"/>
      <p:boldItalic r:id="rId105"/>
    </p:embeddedFont>
    <p:embeddedFont>
      <p:font typeface="EB Garamond" panose="020B0604020202020204" charset="0"/>
      <p:regular r:id="rId106"/>
      <p:bold r:id="rId107"/>
      <p:italic r:id="rId108"/>
      <p:boldItalic r:id="rId109"/>
    </p:embeddedFont>
    <p:embeddedFont>
      <p:font typeface="Inconsolata" panose="020B0604020202020204" charset="0"/>
      <p:regular r:id="rId110"/>
      <p:bold r:id="rId111"/>
    </p:embeddedFont>
    <p:embeddedFont>
      <p:font typeface="Roboto" panose="020B0604020202020204" charset="0"/>
      <p:regular r:id="rId112"/>
      <p:bold r:id="rId113"/>
      <p:italic r:id="rId114"/>
      <p:boldItalic r:id="rId115"/>
    </p:embeddedFont>
    <p:embeddedFont>
      <p:font typeface="Roboto Light" panose="020B0604020202020204" charset="0"/>
      <p:regular r:id="rId116"/>
      <p:bold r:id="rId117"/>
      <p:italic r:id="rId118"/>
      <p:boldItalic r:id="rId119"/>
    </p:embeddedFont>
    <p:embeddedFont>
      <p:font typeface="Roboto Medium" panose="020B0604020202020204" charset="0"/>
      <p:regular r:id="rId120"/>
      <p:bold r:id="rId121"/>
      <p:italic r:id="rId122"/>
      <p:boldItalic r:id="rId123"/>
    </p:embeddedFont>
    <p:embeddedFont>
      <p:font typeface="Roboto Mono" panose="020B0604020202020204" charset="0"/>
      <p:regular r:id="rId124"/>
      <p:bold r:id="rId125"/>
      <p:italic r:id="rId126"/>
      <p:boldItalic r:id="rId127"/>
    </p:embeddedFont>
    <p:embeddedFont>
      <p:font typeface="Roboto Thin" panose="020B0604020202020204"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2A04B5-A357-40CE-B141-419922DEDCEA}">
  <a:tblStyle styleId="{BD2A04B5-A357-40CE-B141-419922DEDC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6.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1.fntdata"/><Relationship Id="rId133"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font" Target="fonts/font6.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fntdata"/><Relationship Id="rId123" Type="http://schemas.openxmlformats.org/officeDocument/2006/relationships/font" Target="fonts/font22.fntdata"/><Relationship Id="rId128" Type="http://schemas.openxmlformats.org/officeDocument/2006/relationships/font" Target="fonts/font27.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font" Target="fonts/font4.fntdata"/><Relationship Id="rId113" Type="http://schemas.openxmlformats.org/officeDocument/2006/relationships/font" Target="fonts/font12.fntdata"/><Relationship Id="rId118" Type="http://schemas.openxmlformats.org/officeDocument/2006/relationships/font" Target="fonts/font17.fntdata"/><Relationship Id="rId126" Type="http://schemas.openxmlformats.org/officeDocument/2006/relationships/font" Target="fonts/font25.fntdata"/><Relationship Id="rId13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font" Target="fonts/font2.fntdata"/><Relationship Id="rId108" Type="http://schemas.openxmlformats.org/officeDocument/2006/relationships/font" Target="fonts/font7.fntdata"/><Relationship Id="rId116" Type="http://schemas.openxmlformats.org/officeDocument/2006/relationships/font" Target="fonts/font15.fntdata"/><Relationship Id="rId124" Type="http://schemas.openxmlformats.org/officeDocument/2006/relationships/font" Target="fonts/font23.fntdata"/><Relationship Id="rId129" Type="http://schemas.openxmlformats.org/officeDocument/2006/relationships/font" Target="fonts/font2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font" Target="fonts/font10.fntdata"/><Relationship Id="rId13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5.fntdata"/><Relationship Id="rId114" Type="http://schemas.openxmlformats.org/officeDocument/2006/relationships/font" Target="fonts/font13.fntdata"/><Relationship Id="rId119" Type="http://schemas.openxmlformats.org/officeDocument/2006/relationships/font" Target="fonts/font18.fntdata"/><Relationship Id="rId127" Type="http://schemas.openxmlformats.org/officeDocument/2006/relationships/font" Target="fonts/font2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notesMaster" Target="notesMasters/notesMaster1.xml"/><Relationship Id="rId122" Type="http://schemas.openxmlformats.org/officeDocument/2006/relationships/font" Target="fonts/font21.fntdata"/><Relationship Id="rId130" Type="http://schemas.openxmlformats.org/officeDocument/2006/relationships/font" Target="fonts/font29.fntdata"/><Relationship Id="rId13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8.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font" Target="fonts/font24.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9.fntdata"/><Relationship Id="rId115" Type="http://schemas.openxmlformats.org/officeDocument/2006/relationships/font" Target="fonts/font14.fntdata"/><Relationship Id="rId131" Type="http://schemas.openxmlformats.org/officeDocument/2006/relationships/font" Target="fonts/font30.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ribbble.com/shots/2309065-Connecting-Network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ribbble.com/shots/2178528-BB-8"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3"/>
        <p:cNvGrpSpPr/>
        <p:nvPr/>
      </p:nvGrpSpPr>
      <p:grpSpPr>
        <a:xfrm>
          <a:off x="0" y="0"/>
          <a:ext cx="0" cy="0"/>
          <a:chOff x="0" y="0"/>
          <a:chExt cx="0" cy="0"/>
        </a:xfrm>
      </p:grpSpPr>
      <p:sp>
        <p:nvSpPr>
          <p:cNvPr id="3084" name="Google Shape;3084;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5" name="Google Shape;3085;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9"/>
        <p:cNvGrpSpPr/>
        <p:nvPr/>
      </p:nvGrpSpPr>
      <p:grpSpPr>
        <a:xfrm>
          <a:off x="0" y="0"/>
          <a:ext cx="0" cy="0"/>
          <a:chOff x="0" y="0"/>
          <a:chExt cx="0" cy="0"/>
        </a:xfrm>
      </p:grpSpPr>
      <p:sp>
        <p:nvSpPr>
          <p:cNvPr id="3180" name="Google Shape;3180;g617f1a107d_5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1" name="Google Shape;3181;g617f1a107d_5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617f1a107d_5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9" name="Google Shape;3199;g617f1a107d_5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8"/>
        <p:cNvGrpSpPr/>
        <p:nvPr/>
      </p:nvGrpSpPr>
      <p:grpSpPr>
        <a:xfrm>
          <a:off x="0" y="0"/>
          <a:ext cx="0" cy="0"/>
          <a:chOff x="0" y="0"/>
          <a:chExt cx="0" cy="0"/>
        </a:xfrm>
      </p:grpSpPr>
      <p:sp>
        <p:nvSpPr>
          <p:cNvPr id="3219" name="Google Shape;3219;g617f1a107d_5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0" name="Google Shape;3220;g617f1a107d_5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7"/>
        <p:cNvGrpSpPr/>
        <p:nvPr/>
      </p:nvGrpSpPr>
      <p:grpSpPr>
        <a:xfrm>
          <a:off x="0" y="0"/>
          <a:ext cx="0" cy="0"/>
          <a:chOff x="0" y="0"/>
          <a:chExt cx="0" cy="0"/>
        </a:xfrm>
      </p:grpSpPr>
      <p:sp>
        <p:nvSpPr>
          <p:cNvPr id="3248" name="Google Shape;3248;g617f1a107d_5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9" name="Google Shape;3249;g617f1a107d_5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8"/>
        <p:cNvGrpSpPr/>
        <p:nvPr/>
      </p:nvGrpSpPr>
      <p:grpSpPr>
        <a:xfrm>
          <a:off x="0" y="0"/>
          <a:ext cx="0" cy="0"/>
          <a:chOff x="0" y="0"/>
          <a:chExt cx="0" cy="0"/>
        </a:xfrm>
      </p:grpSpPr>
      <p:sp>
        <p:nvSpPr>
          <p:cNvPr id="3279" name="Google Shape;3279;g617f1a107d_5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0" name="Google Shape;3280;g617f1a107d_5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8"/>
        <p:cNvGrpSpPr/>
        <p:nvPr/>
      </p:nvGrpSpPr>
      <p:grpSpPr>
        <a:xfrm>
          <a:off x="0" y="0"/>
          <a:ext cx="0" cy="0"/>
          <a:chOff x="0" y="0"/>
          <a:chExt cx="0" cy="0"/>
        </a:xfrm>
      </p:grpSpPr>
      <p:sp>
        <p:nvSpPr>
          <p:cNvPr id="3299" name="Google Shape;3299;g617f1a107d_5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0" name="Google Shape;3300;g617f1a107d_5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4789b2c72f_0_5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4789b2c72f_0_5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shutterstock_1095422036</a:t>
            </a:r>
            <a:endParaRPr sz="1000" i="1">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4"/>
        <p:cNvGrpSpPr/>
        <p:nvPr/>
      </p:nvGrpSpPr>
      <p:grpSpPr>
        <a:xfrm>
          <a:off x="0" y="0"/>
          <a:ext cx="0" cy="0"/>
          <a:chOff x="0" y="0"/>
          <a:chExt cx="0" cy="0"/>
        </a:xfrm>
      </p:grpSpPr>
      <p:sp>
        <p:nvSpPr>
          <p:cNvPr id="3315" name="Google Shape;3315;g4789b2c72f_0_5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6" name="Google Shape;3316;g4789b2c72f_0_5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shutterstock_195830201</a:t>
            </a:r>
            <a:endParaRPr sz="1000" i="1">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617f1a107d_5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617f1a107d_5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703913d5aa_0_10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703913d5aa_0_1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9"/>
        <p:cNvGrpSpPr/>
        <p:nvPr/>
      </p:nvGrpSpPr>
      <p:grpSpPr>
        <a:xfrm>
          <a:off x="0" y="0"/>
          <a:ext cx="0" cy="0"/>
          <a:chOff x="0" y="0"/>
          <a:chExt cx="0" cy="0"/>
        </a:xfrm>
      </p:grpSpPr>
      <p:sp>
        <p:nvSpPr>
          <p:cNvPr id="3090" name="Google Shape;3090;g4789b2c72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1" name="Google Shape;3091;g4789b2c72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617f1a107d_5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617f1a107d_5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617f1a107d_5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617f1a107d_5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Matthew Butler</a:t>
            </a:r>
            <a:endParaRPr sz="1000" i="1">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4789b2c72f_0_6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4789b2c72f_0_6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shutterstock_138397559</a:t>
            </a:r>
            <a:endParaRPr sz="1000" i="1">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8"/>
        <p:cNvGrpSpPr/>
        <p:nvPr/>
      </p:nvGrpSpPr>
      <p:grpSpPr>
        <a:xfrm>
          <a:off x="0" y="0"/>
          <a:ext cx="0" cy="0"/>
          <a:chOff x="0" y="0"/>
          <a:chExt cx="0" cy="0"/>
        </a:xfrm>
      </p:grpSpPr>
      <p:sp>
        <p:nvSpPr>
          <p:cNvPr id="3379" name="Google Shape;3379;g4789b2c72f_0_6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0" name="Google Shape;3380;g4789b2c72f_0_6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4"/>
        <p:cNvGrpSpPr/>
        <p:nvPr/>
      </p:nvGrpSpPr>
      <p:grpSpPr>
        <a:xfrm>
          <a:off x="0" y="0"/>
          <a:ext cx="0" cy="0"/>
          <a:chOff x="0" y="0"/>
          <a:chExt cx="0" cy="0"/>
        </a:xfrm>
      </p:grpSpPr>
      <p:sp>
        <p:nvSpPr>
          <p:cNvPr id="3395" name="Google Shape;3395;g617f1a107d_5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6" name="Google Shape;3396;g617f1a107d_5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shutterstock_713649202</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2"/>
        <p:cNvGrpSpPr/>
        <p:nvPr/>
      </p:nvGrpSpPr>
      <p:grpSpPr>
        <a:xfrm>
          <a:off x="0" y="0"/>
          <a:ext cx="0" cy="0"/>
          <a:chOff x="0" y="0"/>
          <a:chExt cx="0" cy="0"/>
        </a:xfrm>
      </p:grpSpPr>
      <p:sp>
        <p:nvSpPr>
          <p:cNvPr id="3403" name="Google Shape;3403;g4789b2c72f_0_6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4" name="Google Shape;3404;g4789b2c72f_0_6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shutterstock_1445218448 </a:t>
            </a:r>
            <a:endParaRPr sz="1000" i="1">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0"/>
        <p:cNvGrpSpPr/>
        <p:nvPr/>
      </p:nvGrpSpPr>
      <p:grpSpPr>
        <a:xfrm>
          <a:off x="0" y="0"/>
          <a:ext cx="0" cy="0"/>
          <a:chOff x="0" y="0"/>
          <a:chExt cx="0" cy="0"/>
        </a:xfrm>
      </p:grpSpPr>
      <p:sp>
        <p:nvSpPr>
          <p:cNvPr id="3411" name="Google Shape;3411;g617f1a107d_5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2" name="Google Shape;3412;g617f1a107d_5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8"/>
        <p:cNvGrpSpPr/>
        <p:nvPr/>
      </p:nvGrpSpPr>
      <p:grpSpPr>
        <a:xfrm>
          <a:off x="0" y="0"/>
          <a:ext cx="0" cy="0"/>
          <a:chOff x="0" y="0"/>
          <a:chExt cx="0" cy="0"/>
        </a:xfrm>
      </p:grpSpPr>
      <p:sp>
        <p:nvSpPr>
          <p:cNvPr id="3429" name="Google Shape;3429;g617f1a107d_5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0" name="Google Shape;3430;g617f1a107d_5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8"/>
        <p:cNvGrpSpPr/>
        <p:nvPr/>
      </p:nvGrpSpPr>
      <p:grpSpPr>
        <a:xfrm>
          <a:off x="0" y="0"/>
          <a:ext cx="0" cy="0"/>
          <a:chOff x="0" y="0"/>
          <a:chExt cx="0" cy="0"/>
        </a:xfrm>
      </p:grpSpPr>
      <p:sp>
        <p:nvSpPr>
          <p:cNvPr id="3449" name="Google Shape;3449;g617f1a107d_5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0" name="Google Shape;3450;g617f1a107d_5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617f1a107d_5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617f1a107d_5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1"/>
        <p:cNvGrpSpPr/>
        <p:nvPr/>
      </p:nvGrpSpPr>
      <p:grpSpPr>
        <a:xfrm>
          <a:off x="0" y="0"/>
          <a:ext cx="0" cy="0"/>
          <a:chOff x="0" y="0"/>
          <a:chExt cx="0" cy="0"/>
        </a:xfrm>
      </p:grpSpPr>
      <p:sp>
        <p:nvSpPr>
          <p:cNvPr id="3102" name="Google Shape;3102;g4789b2c72f_0_6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3" name="Google Shape;3103;g4789b2c72f_0_6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5"/>
        <p:cNvGrpSpPr/>
        <p:nvPr/>
      </p:nvGrpSpPr>
      <p:grpSpPr>
        <a:xfrm>
          <a:off x="0" y="0"/>
          <a:ext cx="0" cy="0"/>
          <a:chOff x="0" y="0"/>
          <a:chExt cx="0" cy="0"/>
        </a:xfrm>
      </p:grpSpPr>
      <p:sp>
        <p:nvSpPr>
          <p:cNvPr id="3496" name="Google Shape;3496;g617f1a107d_5_5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7" name="Google Shape;3497;g617f1a107d_5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4"/>
        <p:cNvGrpSpPr/>
        <p:nvPr/>
      </p:nvGrpSpPr>
      <p:grpSpPr>
        <a:xfrm>
          <a:off x="0" y="0"/>
          <a:ext cx="0" cy="0"/>
          <a:chOff x="0" y="0"/>
          <a:chExt cx="0" cy="0"/>
        </a:xfrm>
      </p:grpSpPr>
      <p:sp>
        <p:nvSpPr>
          <p:cNvPr id="3525" name="Google Shape;3525;g617f1a107d_5_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6" name="Google Shape;3526;g617f1a107d_5_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8"/>
        <p:cNvGrpSpPr/>
        <p:nvPr/>
      </p:nvGrpSpPr>
      <p:grpSpPr>
        <a:xfrm>
          <a:off x="0" y="0"/>
          <a:ext cx="0" cy="0"/>
          <a:chOff x="0" y="0"/>
          <a:chExt cx="0" cy="0"/>
        </a:xfrm>
      </p:grpSpPr>
      <p:sp>
        <p:nvSpPr>
          <p:cNvPr id="3559" name="Google Shape;3559;g617f1a107d_5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0" name="Google Shape;3560;g617f1a107d_5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g617f1a107d_5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6" name="Google Shape;3586;g617f1a107d_5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2"/>
        <p:cNvGrpSpPr/>
        <p:nvPr/>
      </p:nvGrpSpPr>
      <p:grpSpPr>
        <a:xfrm>
          <a:off x="0" y="0"/>
          <a:ext cx="0" cy="0"/>
          <a:chOff x="0" y="0"/>
          <a:chExt cx="0" cy="0"/>
        </a:xfrm>
      </p:grpSpPr>
      <p:sp>
        <p:nvSpPr>
          <p:cNvPr id="3623" name="Google Shape;3623;g61936a486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4" name="Google Shape;3624;g61936a486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4789b2c72f_0_7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4789b2c72f_0_7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8"/>
        <p:cNvGrpSpPr/>
        <p:nvPr/>
      </p:nvGrpSpPr>
      <p:grpSpPr>
        <a:xfrm>
          <a:off x="0" y="0"/>
          <a:ext cx="0" cy="0"/>
          <a:chOff x="0" y="0"/>
          <a:chExt cx="0" cy="0"/>
        </a:xfrm>
      </p:grpSpPr>
      <p:sp>
        <p:nvSpPr>
          <p:cNvPr id="3659" name="Google Shape;3659;g4789b2c72f_0_75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0" name="Google Shape;3660;g4789b2c72f_0_7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AdobeStock_156132408</a:t>
            </a:r>
            <a:endParaRPr sz="1000"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p:cNvGrpSpPr/>
        <p:nvPr/>
      </p:nvGrpSpPr>
      <p:grpSpPr>
        <a:xfrm>
          <a:off x="0" y="0"/>
          <a:ext cx="0" cy="0"/>
          <a:chOff x="0" y="0"/>
          <a:chExt cx="0" cy="0"/>
        </a:xfrm>
      </p:grpSpPr>
      <p:sp>
        <p:nvSpPr>
          <p:cNvPr id="3668" name="Google Shape;3668;g4789b2c72f_0_75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9" name="Google Shape;3669;g4789b2c72f_0_7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sources: Shutterstock_242400463 (router); </a:t>
            </a:r>
            <a:r>
              <a:rPr lang="en" sz="1000" i="1">
                <a:solidFill>
                  <a:schemeClr val="dk1"/>
                </a:solidFill>
                <a:latin typeface="Roboto"/>
                <a:ea typeface="Roboto"/>
                <a:cs typeface="Roboto"/>
                <a:sym typeface="Roboto"/>
              </a:rPr>
              <a:t>shutterstock_348430685 (icon)</a:t>
            </a:r>
            <a:endParaRPr sz="1000" i="1">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8"/>
        <p:cNvGrpSpPr/>
        <p:nvPr/>
      </p:nvGrpSpPr>
      <p:grpSpPr>
        <a:xfrm>
          <a:off x="0" y="0"/>
          <a:ext cx="0" cy="0"/>
          <a:chOff x="0" y="0"/>
          <a:chExt cx="0" cy="0"/>
        </a:xfrm>
      </p:grpSpPr>
      <p:sp>
        <p:nvSpPr>
          <p:cNvPr id="3679" name="Google Shape;3679;g4789b2c72f_0_7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0" name="Google Shape;3680;g4789b2c72f_0_7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sources: AdobeStock_244465090 (top); shutterstock_264840719 (middle); shutterstock_291540545 (bottom); shutterstock_348430685 (icon)</a:t>
            </a:r>
            <a:endParaRPr sz="1000" i="1">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9"/>
        <p:cNvGrpSpPr/>
        <p:nvPr/>
      </p:nvGrpSpPr>
      <p:grpSpPr>
        <a:xfrm>
          <a:off x="0" y="0"/>
          <a:ext cx="0" cy="0"/>
          <a:chOff x="0" y="0"/>
          <a:chExt cx="0" cy="0"/>
        </a:xfrm>
      </p:grpSpPr>
      <p:sp>
        <p:nvSpPr>
          <p:cNvPr id="3690" name="Google Shape;3690;g4789b2c72f_0_7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1" name="Google Shape;3691;g4789b2c72f_0_7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shutterstock_1461118808</a:t>
            </a:r>
            <a:endParaRPr sz="1000" i="1">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4789b2c72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4789b2c72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AdobeStock_192261203</a:t>
            </a:r>
            <a:endParaRPr sz="10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0"/>
        <p:cNvGrpSpPr/>
        <p:nvPr/>
      </p:nvGrpSpPr>
      <p:grpSpPr>
        <a:xfrm>
          <a:off x="0" y="0"/>
          <a:ext cx="0" cy="0"/>
          <a:chOff x="0" y="0"/>
          <a:chExt cx="0" cy="0"/>
        </a:xfrm>
      </p:grpSpPr>
      <p:sp>
        <p:nvSpPr>
          <p:cNvPr id="3701" name="Google Shape;3701;g4789b2c72f_0_7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2" name="Google Shape;3702;g4789b2c72f_0_7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Low-Risk</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1"/>
        <p:cNvGrpSpPr/>
        <p:nvPr/>
      </p:nvGrpSpPr>
      <p:grpSpPr>
        <a:xfrm>
          <a:off x="0" y="0"/>
          <a:ext cx="0" cy="0"/>
          <a:chOff x="0" y="0"/>
          <a:chExt cx="0" cy="0"/>
        </a:xfrm>
      </p:grpSpPr>
      <p:sp>
        <p:nvSpPr>
          <p:cNvPr id="3712" name="Google Shape;3712;g4789b2c72f_0_7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3" name="Google Shape;3713;g4789b2c72f_0_7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Shutterstock_1322349632</a:t>
            </a:r>
            <a:endParaRPr/>
          </a:p>
          <a:p>
            <a:pPr marL="0" lvl="0" indent="0" algn="l" rtl="0">
              <a:spcBef>
                <a:spcPts val="0"/>
              </a:spcBef>
              <a:spcAft>
                <a:spcPts val="0"/>
              </a:spcAft>
              <a:buNone/>
            </a:pPr>
            <a:endParaRPr/>
          </a:p>
          <a:p>
            <a:pPr marL="0" lvl="0" indent="0" algn="l" rtl="0">
              <a:spcBef>
                <a:spcPts val="0"/>
              </a:spcBef>
              <a:spcAft>
                <a:spcPts val="0"/>
              </a:spcAft>
              <a:buNone/>
            </a:pPr>
            <a:r>
              <a:rPr lang="en"/>
              <a:t>shutterstock_200530805</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3"/>
        <p:cNvGrpSpPr/>
        <p:nvPr/>
      </p:nvGrpSpPr>
      <p:grpSpPr>
        <a:xfrm>
          <a:off x="0" y="0"/>
          <a:ext cx="0" cy="0"/>
          <a:chOff x="0" y="0"/>
          <a:chExt cx="0" cy="0"/>
        </a:xfrm>
      </p:grpSpPr>
      <p:sp>
        <p:nvSpPr>
          <p:cNvPr id="3724" name="Google Shape;3724;g4789b2c72f_0_7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5" name="Google Shape;3725;g4789b2c72f_0_7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 1126778270</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4789b2c72f_0_75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6" name="Google Shape;3736;g4789b2c72f_0_7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sources: AdobeStock_125144364 (wifi disc); AdobeStock_103926213 (background)</a:t>
            </a:r>
            <a:endParaRPr sz="1000" i="1">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6"/>
        <p:cNvGrpSpPr/>
        <p:nvPr/>
      </p:nvGrpSpPr>
      <p:grpSpPr>
        <a:xfrm>
          <a:off x="0" y="0"/>
          <a:ext cx="0" cy="0"/>
          <a:chOff x="0" y="0"/>
          <a:chExt cx="0" cy="0"/>
        </a:xfrm>
      </p:grpSpPr>
      <p:sp>
        <p:nvSpPr>
          <p:cNvPr id="3747" name="Google Shape;3747;g4789b2c72f_0_7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8" name="Google Shape;3748;g4789b2c72f_0_7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Shutterstock_447377149</a:t>
            </a:r>
            <a:endParaRPr sz="1000" i="1">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7"/>
        <p:cNvGrpSpPr/>
        <p:nvPr/>
      </p:nvGrpSpPr>
      <p:grpSpPr>
        <a:xfrm>
          <a:off x="0" y="0"/>
          <a:ext cx="0" cy="0"/>
          <a:chOff x="0" y="0"/>
          <a:chExt cx="0" cy="0"/>
        </a:xfrm>
      </p:grpSpPr>
      <p:sp>
        <p:nvSpPr>
          <p:cNvPr id="3758" name="Google Shape;3758;g4789b2c72f_0_86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9" name="Google Shape;3759;g4789b2c72f_0_8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3"/>
        <p:cNvGrpSpPr/>
        <p:nvPr/>
      </p:nvGrpSpPr>
      <p:grpSpPr>
        <a:xfrm>
          <a:off x="0" y="0"/>
          <a:ext cx="0" cy="0"/>
          <a:chOff x="0" y="0"/>
          <a:chExt cx="0" cy="0"/>
        </a:xfrm>
      </p:grpSpPr>
      <p:sp>
        <p:nvSpPr>
          <p:cNvPr id="3764" name="Google Shape;3764;g4789b2c72f_0_7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5" name="Google Shape;3765;g4789b2c72f_0_7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Low-risk ZyXEL brand</a:t>
            </a:r>
            <a:endParaRPr sz="1000" i="1">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4"/>
        <p:cNvGrpSpPr/>
        <p:nvPr/>
      </p:nvGrpSpPr>
      <p:grpSpPr>
        <a:xfrm>
          <a:off x="0" y="0"/>
          <a:ext cx="0" cy="0"/>
          <a:chOff x="0" y="0"/>
          <a:chExt cx="0" cy="0"/>
        </a:xfrm>
      </p:grpSpPr>
      <p:sp>
        <p:nvSpPr>
          <p:cNvPr id="3775" name="Google Shape;3775;g4789b2c72f_0_86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6" name="Google Shape;3776;g4789b2c72f_0_8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shutterstock_1032652768</a:t>
            </a:r>
            <a:endParaRPr sz="1000" i="1">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3"/>
        <p:cNvGrpSpPr/>
        <p:nvPr/>
      </p:nvGrpSpPr>
      <p:grpSpPr>
        <a:xfrm>
          <a:off x="0" y="0"/>
          <a:ext cx="0" cy="0"/>
          <a:chOff x="0" y="0"/>
          <a:chExt cx="0" cy="0"/>
        </a:xfrm>
      </p:grpSpPr>
      <p:sp>
        <p:nvSpPr>
          <p:cNvPr id="3784" name="Google Shape;3784;g4789b2c72f_0_86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5" name="Google Shape;3785;g4789b2c72f_0_8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shutterstock_402312850</a:t>
            </a:r>
            <a:endParaRPr sz="1000" i="1">
              <a:latin typeface="Roboto"/>
              <a:ea typeface="Roboto"/>
              <a:cs typeface="Roboto"/>
              <a:sym typeface="Roboto"/>
            </a:endParaRPr>
          </a:p>
          <a:p>
            <a:pPr marL="0" lvl="0" indent="0" algn="l" rtl="0">
              <a:spcBef>
                <a:spcPts val="0"/>
              </a:spcBef>
              <a:spcAft>
                <a:spcPts val="0"/>
              </a:spcAft>
              <a:buNone/>
            </a:pPr>
            <a:endParaRPr sz="1000" i="1">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5"/>
        <p:cNvGrpSpPr/>
        <p:nvPr/>
      </p:nvGrpSpPr>
      <p:grpSpPr>
        <a:xfrm>
          <a:off x="0" y="0"/>
          <a:ext cx="0" cy="0"/>
          <a:chOff x="0" y="0"/>
          <a:chExt cx="0" cy="0"/>
        </a:xfrm>
      </p:grpSpPr>
      <p:sp>
        <p:nvSpPr>
          <p:cNvPr id="3796" name="Google Shape;3796;g4789b2c72f_0_8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7" name="Google Shape;3797;g4789b2c72f_0_8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AdobeStock_280707008</a:t>
            </a:r>
            <a:endParaRPr sz="1000" i="1">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5"/>
        <p:cNvGrpSpPr/>
        <p:nvPr/>
      </p:nvGrpSpPr>
      <p:grpSpPr>
        <a:xfrm>
          <a:off x="0" y="0"/>
          <a:ext cx="0" cy="0"/>
          <a:chOff x="0" y="0"/>
          <a:chExt cx="0" cy="0"/>
        </a:xfrm>
      </p:grpSpPr>
      <p:sp>
        <p:nvSpPr>
          <p:cNvPr id="3116" name="Google Shape;3116;g4789b2c72f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7" name="Google Shape;3117;g4789b2c72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shutterstock_697523956</a:t>
            </a:r>
            <a:endParaRPr sz="1000" i="1">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4"/>
        <p:cNvGrpSpPr/>
        <p:nvPr/>
      </p:nvGrpSpPr>
      <p:grpSpPr>
        <a:xfrm>
          <a:off x="0" y="0"/>
          <a:ext cx="0" cy="0"/>
          <a:chOff x="0" y="0"/>
          <a:chExt cx="0" cy="0"/>
        </a:xfrm>
      </p:grpSpPr>
      <p:sp>
        <p:nvSpPr>
          <p:cNvPr id="3805" name="Google Shape;3805;g4789b2c72f_0_8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6" name="Google Shape;3806;g4789b2c72f_0_8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4"/>
        <p:cNvGrpSpPr/>
        <p:nvPr/>
      </p:nvGrpSpPr>
      <p:grpSpPr>
        <a:xfrm>
          <a:off x="0" y="0"/>
          <a:ext cx="0" cy="0"/>
          <a:chOff x="0" y="0"/>
          <a:chExt cx="0" cy="0"/>
        </a:xfrm>
      </p:grpSpPr>
      <p:sp>
        <p:nvSpPr>
          <p:cNvPr id="3815" name="Google Shape;3815;g4789b2c72f_0_8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6" name="Google Shape;3816;g4789b2c72f_0_8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g4789b2c72f_0_8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8" name="Google Shape;3838;g4789b2c72f_0_8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2"/>
        <p:cNvGrpSpPr/>
        <p:nvPr/>
      </p:nvGrpSpPr>
      <p:grpSpPr>
        <a:xfrm>
          <a:off x="0" y="0"/>
          <a:ext cx="0" cy="0"/>
          <a:chOff x="0" y="0"/>
          <a:chExt cx="0" cy="0"/>
        </a:xfrm>
      </p:grpSpPr>
      <p:sp>
        <p:nvSpPr>
          <p:cNvPr id="3843" name="Google Shape;3843;g617f1a107d_5_1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4" name="Google Shape;3844;g617f1a107d_5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9"/>
        <p:cNvGrpSpPr/>
        <p:nvPr/>
      </p:nvGrpSpPr>
      <p:grpSpPr>
        <a:xfrm>
          <a:off x="0" y="0"/>
          <a:ext cx="0" cy="0"/>
          <a:chOff x="0" y="0"/>
          <a:chExt cx="0" cy="0"/>
        </a:xfrm>
      </p:grpSpPr>
      <p:sp>
        <p:nvSpPr>
          <p:cNvPr id="3850" name="Google Shape;3850;g703913d5aa_0_2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1" name="Google Shape;3851;g703913d5aa_0_2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5"/>
        <p:cNvGrpSpPr/>
        <p:nvPr/>
      </p:nvGrpSpPr>
      <p:grpSpPr>
        <a:xfrm>
          <a:off x="0" y="0"/>
          <a:ext cx="0" cy="0"/>
          <a:chOff x="0" y="0"/>
          <a:chExt cx="0" cy="0"/>
        </a:xfrm>
      </p:grpSpPr>
      <p:sp>
        <p:nvSpPr>
          <p:cNvPr id="3856" name="Google Shape;3856;g617f1a107d_5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7" name="Google Shape;3857;g617f1a107d_5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1"/>
        <p:cNvGrpSpPr/>
        <p:nvPr/>
      </p:nvGrpSpPr>
      <p:grpSpPr>
        <a:xfrm>
          <a:off x="0" y="0"/>
          <a:ext cx="0" cy="0"/>
          <a:chOff x="0" y="0"/>
          <a:chExt cx="0" cy="0"/>
        </a:xfrm>
      </p:grpSpPr>
      <p:sp>
        <p:nvSpPr>
          <p:cNvPr id="3862" name="Google Shape;3862;g4789b2c72f_0_87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3" name="Google Shape;3863;g4789b2c72f_0_8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4789b2c72f_0_87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9" name="Google Shape;3869;g4789b2c72f_0_8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shutterstock_331435670</a:t>
            </a:r>
            <a:endParaRPr sz="1000" i="1">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5"/>
        <p:cNvGrpSpPr/>
        <p:nvPr/>
      </p:nvGrpSpPr>
      <p:grpSpPr>
        <a:xfrm>
          <a:off x="0" y="0"/>
          <a:ext cx="0" cy="0"/>
          <a:chOff x="0" y="0"/>
          <a:chExt cx="0" cy="0"/>
        </a:xfrm>
      </p:grpSpPr>
      <p:sp>
        <p:nvSpPr>
          <p:cNvPr id="3876" name="Google Shape;3876;g4789b2c72f_0_8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7" name="Google Shape;3877;g4789b2c72f_0_8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AdobeStock_136836138</a:t>
            </a:r>
            <a:endParaRPr sz="1000" i="1">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5"/>
        <p:cNvGrpSpPr/>
        <p:nvPr/>
      </p:nvGrpSpPr>
      <p:grpSpPr>
        <a:xfrm>
          <a:off x="0" y="0"/>
          <a:ext cx="0" cy="0"/>
          <a:chOff x="0" y="0"/>
          <a:chExt cx="0" cy="0"/>
        </a:xfrm>
      </p:grpSpPr>
      <p:sp>
        <p:nvSpPr>
          <p:cNvPr id="3886" name="Google Shape;3886;g4789b2c72f_0_8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7" name="Google Shape;3887;g4789b2c72f_0_8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AdobeStock_156132408</a:t>
            </a:r>
            <a:endParaRPr sz="1000" i="1">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g4789b2c72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8" name="Google Shape;3128;g4789b2c7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shutterstock_1291533214</a:t>
            </a:r>
            <a:endParaRPr sz="1000" i="1">
              <a:latin typeface="Roboto"/>
              <a:ea typeface="Roboto"/>
              <a:cs typeface="Roboto"/>
              <a:sym typeface="Roboto"/>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6"/>
        <p:cNvGrpSpPr/>
        <p:nvPr/>
      </p:nvGrpSpPr>
      <p:grpSpPr>
        <a:xfrm>
          <a:off x="0" y="0"/>
          <a:ext cx="0" cy="0"/>
          <a:chOff x="0" y="0"/>
          <a:chExt cx="0" cy="0"/>
        </a:xfrm>
      </p:grpSpPr>
      <p:sp>
        <p:nvSpPr>
          <p:cNvPr id="3897" name="Google Shape;3897;g617f1a107d_5_1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8" name="Google Shape;3898;g617f1a107d_5_1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5"/>
        <p:cNvGrpSpPr/>
        <p:nvPr/>
      </p:nvGrpSpPr>
      <p:grpSpPr>
        <a:xfrm>
          <a:off x="0" y="0"/>
          <a:ext cx="0" cy="0"/>
          <a:chOff x="0" y="0"/>
          <a:chExt cx="0" cy="0"/>
        </a:xfrm>
      </p:grpSpPr>
      <p:sp>
        <p:nvSpPr>
          <p:cNvPr id="3916" name="Google Shape;3916;g617f1a107d_5_1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7" name="Google Shape;3917;g617f1a107d_5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1"/>
        <p:cNvGrpSpPr/>
        <p:nvPr/>
      </p:nvGrpSpPr>
      <p:grpSpPr>
        <a:xfrm>
          <a:off x="0" y="0"/>
          <a:ext cx="0" cy="0"/>
          <a:chOff x="0" y="0"/>
          <a:chExt cx="0" cy="0"/>
        </a:xfrm>
      </p:grpSpPr>
      <p:sp>
        <p:nvSpPr>
          <p:cNvPr id="3922" name="Google Shape;3922;g4789b2c72f_0_8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3" name="Google Shape;3923;g4789b2c72f_0_8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AdobeStock_91904037</a:t>
            </a:r>
            <a:endParaRPr sz="1000" i="1">
              <a:latin typeface="Roboto"/>
              <a:ea typeface="Roboto"/>
              <a:cs typeface="Roboto"/>
              <a:sym typeface="Robo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4789b2c72f_0_87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4789b2c72f_0_8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Brent Clouse</a:t>
            </a:r>
            <a:endParaRPr sz="1000" i="1">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8"/>
        <p:cNvGrpSpPr/>
        <p:nvPr/>
      </p:nvGrpSpPr>
      <p:grpSpPr>
        <a:xfrm>
          <a:off x="0" y="0"/>
          <a:ext cx="0" cy="0"/>
          <a:chOff x="0" y="0"/>
          <a:chExt cx="0" cy="0"/>
        </a:xfrm>
      </p:grpSpPr>
      <p:sp>
        <p:nvSpPr>
          <p:cNvPr id="3939" name="Google Shape;3939;g4789b2c72f_0_8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0" name="Google Shape;3940;g4789b2c72f_0_8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shutterstock_580731163</a:t>
            </a:r>
            <a:endParaRPr sz="1000" i="1">
              <a:latin typeface="Roboto"/>
              <a:ea typeface="Roboto"/>
              <a:cs typeface="Roboto"/>
              <a:sym typeface="Robo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7"/>
        <p:cNvGrpSpPr/>
        <p:nvPr/>
      </p:nvGrpSpPr>
      <p:grpSpPr>
        <a:xfrm>
          <a:off x="0" y="0"/>
          <a:ext cx="0" cy="0"/>
          <a:chOff x="0" y="0"/>
          <a:chExt cx="0" cy="0"/>
        </a:xfrm>
      </p:grpSpPr>
      <p:sp>
        <p:nvSpPr>
          <p:cNvPr id="3948" name="Google Shape;3948;g4789b2c72f_0_8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9" name="Google Shape;3949;g4789b2c72f_0_8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9"/>
        <p:cNvGrpSpPr/>
        <p:nvPr/>
      </p:nvGrpSpPr>
      <p:grpSpPr>
        <a:xfrm>
          <a:off x="0" y="0"/>
          <a:ext cx="0" cy="0"/>
          <a:chOff x="0" y="0"/>
          <a:chExt cx="0" cy="0"/>
        </a:xfrm>
      </p:grpSpPr>
      <p:sp>
        <p:nvSpPr>
          <p:cNvPr id="3970" name="Google Shape;3970;g617f1a107d_5_1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1" name="Google Shape;3971;g617f1a107d_5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Images source: </a:t>
            </a:r>
            <a:r>
              <a:rPr lang="en" sz="1000" i="1">
                <a:solidFill>
                  <a:schemeClr val="dk1"/>
                </a:solidFill>
                <a:latin typeface="Roboto"/>
                <a:ea typeface="Roboto"/>
                <a:cs typeface="Roboto"/>
                <a:sym typeface="Roboto"/>
              </a:rPr>
              <a:t>shutterstock_697523956</a:t>
            </a:r>
            <a:endParaRPr sz="1000" i="1">
              <a:latin typeface="Roboto"/>
              <a:ea typeface="Roboto"/>
              <a:cs typeface="Roboto"/>
              <a:sym typeface="Robo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6"/>
        <p:cNvGrpSpPr/>
        <p:nvPr/>
      </p:nvGrpSpPr>
      <p:grpSpPr>
        <a:xfrm>
          <a:off x="0" y="0"/>
          <a:ext cx="0" cy="0"/>
          <a:chOff x="0" y="0"/>
          <a:chExt cx="0" cy="0"/>
        </a:xfrm>
      </p:grpSpPr>
      <p:sp>
        <p:nvSpPr>
          <p:cNvPr id="3987" name="Google Shape;3987;g4789b2c72f_0_8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8" name="Google Shape;3988;g4789b2c72f_0_8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2"/>
        <p:cNvGrpSpPr/>
        <p:nvPr/>
      </p:nvGrpSpPr>
      <p:grpSpPr>
        <a:xfrm>
          <a:off x="0" y="0"/>
          <a:ext cx="0" cy="0"/>
          <a:chOff x="0" y="0"/>
          <a:chExt cx="0" cy="0"/>
        </a:xfrm>
      </p:grpSpPr>
      <p:sp>
        <p:nvSpPr>
          <p:cNvPr id="3993" name="Google Shape;3993;g4789b2c72f_0_8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4" name="Google Shape;3994;g4789b2c72f_0_8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shutterstock_523613047</a:t>
            </a:r>
            <a:endParaRPr sz="1000" i="1">
              <a:latin typeface="Roboto"/>
              <a:ea typeface="Roboto"/>
              <a:cs typeface="Roboto"/>
              <a:sym typeface="Robo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1"/>
        <p:cNvGrpSpPr/>
        <p:nvPr/>
      </p:nvGrpSpPr>
      <p:grpSpPr>
        <a:xfrm>
          <a:off x="0" y="0"/>
          <a:ext cx="0" cy="0"/>
          <a:chOff x="0" y="0"/>
          <a:chExt cx="0" cy="0"/>
        </a:xfrm>
      </p:grpSpPr>
      <p:sp>
        <p:nvSpPr>
          <p:cNvPr id="4002" name="Google Shape;4002;g4789b2c72f_0_8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3" name="Google Shape;4003;g4789b2c72f_0_8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g4789b2c72f_0_6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9" name="Google Shape;3139;g4789b2c72f_0_6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7"/>
        <p:cNvGrpSpPr/>
        <p:nvPr/>
      </p:nvGrpSpPr>
      <p:grpSpPr>
        <a:xfrm>
          <a:off x="0" y="0"/>
          <a:ext cx="0" cy="0"/>
          <a:chOff x="0" y="0"/>
          <a:chExt cx="0" cy="0"/>
        </a:xfrm>
      </p:grpSpPr>
      <p:sp>
        <p:nvSpPr>
          <p:cNvPr id="4008" name="Google Shape;4008;g619ed9f0c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9" name="Google Shape;4009;g619ed9f0c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6"/>
        <p:cNvGrpSpPr/>
        <p:nvPr/>
      </p:nvGrpSpPr>
      <p:grpSpPr>
        <a:xfrm>
          <a:off x="0" y="0"/>
          <a:ext cx="0" cy="0"/>
          <a:chOff x="0" y="0"/>
          <a:chExt cx="0" cy="0"/>
        </a:xfrm>
      </p:grpSpPr>
      <p:sp>
        <p:nvSpPr>
          <p:cNvPr id="4027" name="Google Shape;4027;g619ed9f0c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8" name="Google Shape;4028;g619ed9f0c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6"/>
        <p:cNvGrpSpPr/>
        <p:nvPr/>
      </p:nvGrpSpPr>
      <p:grpSpPr>
        <a:xfrm>
          <a:off x="0" y="0"/>
          <a:ext cx="0" cy="0"/>
          <a:chOff x="0" y="0"/>
          <a:chExt cx="0" cy="0"/>
        </a:xfrm>
      </p:grpSpPr>
      <p:sp>
        <p:nvSpPr>
          <p:cNvPr id="4047" name="Google Shape;4047;g4789b2c72f_0_8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8" name="Google Shape;4048;g4789b2c72f_0_8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4"/>
        <p:cNvGrpSpPr/>
        <p:nvPr/>
      </p:nvGrpSpPr>
      <p:grpSpPr>
        <a:xfrm>
          <a:off x="0" y="0"/>
          <a:ext cx="0" cy="0"/>
          <a:chOff x="0" y="0"/>
          <a:chExt cx="0" cy="0"/>
        </a:xfrm>
      </p:grpSpPr>
      <p:sp>
        <p:nvSpPr>
          <p:cNvPr id="4055" name="Google Shape;4055;g4789b2c72f_0_8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6" name="Google Shape;4056;g4789b2c72f_0_8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0"/>
        <p:cNvGrpSpPr/>
        <p:nvPr/>
      </p:nvGrpSpPr>
      <p:grpSpPr>
        <a:xfrm>
          <a:off x="0" y="0"/>
          <a:ext cx="0" cy="0"/>
          <a:chOff x="0" y="0"/>
          <a:chExt cx="0" cy="0"/>
        </a:xfrm>
      </p:grpSpPr>
      <p:sp>
        <p:nvSpPr>
          <p:cNvPr id="4061" name="Google Shape;4061;g619ed9f0c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2" name="Google Shape;4062;g619ed9f0c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shutterstock_787565869</a:t>
            </a:r>
            <a:endParaRPr sz="1000" i="1">
              <a:latin typeface="Roboto"/>
              <a:ea typeface="Roboto"/>
              <a:cs typeface="Roboto"/>
              <a:sym typeface="Robot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0"/>
        <p:cNvGrpSpPr/>
        <p:nvPr/>
      </p:nvGrpSpPr>
      <p:grpSpPr>
        <a:xfrm>
          <a:off x="0" y="0"/>
          <a:ext cx="0" cy="0"/>
          <a:chOff x="0" y="0"/>
          <a:chExt cx="0" cy="0"/>
        </a:xfrm>
      </p:grpSpPr>
      <p:sp>
        <p:nvSpPr>
          <p:cNvPr id="4071" name="Google Shape;4071;g4789b2c72f_0_8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2" name="Google Shape;4072;g4789b2c72f_0_8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sources: </a:t>
            </a:r>
            <a:r>
              <a:rPr lang="en" sz="1000" i="1">
                <a:solidFill>
                  <a:schemeClr val="dk1"/>
                </a:solidFill>
                <a:latin typeface="Roboto"/>
                <a:ea typeface="Roboto"/>
                <a:cs typeface="Roboto"/>
                <a:sym typeface="Roboto"/>
              </a:rPr>
              <a:t>shutterstock_697523956 and AdobeStock_156132408</a:t>
            </a:r>
            <a:endParaRPr sz="1000" i="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2"/>
        <p:cNvGrpSpPr/>
        <p:nvPr/>
      </p:nvGrpSpPr>
      <p:grpSpPr>
        <a:xfrm>
          <a:off x="0" y="0"/>
          <a:ext cx="0" cy="0"/>
          <a:chOff x="0" y="0"/>
          <a:chExt cx="0" cy="0"/>
        </a:xfrm>
      </p:grpSpPr>
      <p:sp>
        <p:nvSpPr>
          <p:cNvPr id="4093" name="Google Shape;4093;g4789b2c72f_0_8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4" name="Google Shape;4094;g4789b2c72f_0_8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AdobeStock_26627633</a:t>
            </a:r>
            <a:endParaRPr sz="1000" i="1">
              <a:latin typeface="Roboto"/>
              <a:ea typeface="Roboto"/>
              <a:cs typeface="Roboto"/>
              <a:sym typeface="Robot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4"/>
        <p:cNvGrpSpPr/>
        <p:nvPr/>
      </p:nvGrpSpPr>
      <p:grpSpPr>
        <a:xfrm>
          <a:off x="0" y="0"/>
          <a:ext cx="0" cy="0"/>
          <a:chOff x="0" y="0"/>
          <a:chExt cx="0" cy="0"/>
        </a:xfrm>
      </p:grpSpPr>
      <p:sp>
        <p:nvSpPr>
          <p:cNvPr id="4105" name="Google Shape;4105;g4789b2c72f_0_8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6" name="Google Shape;4106;g4789b2c72f_0_8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0"/>
        <p:cNvGrpSpPr/>
        <p:nvPr/>
      </p:nvGrpSpPr>
      <p:grpSpPr>
        <a:xfrm>
          <a:off x="0" y="0"/>
          <a:ext cx="0" cy="0"/>
          <a:chOff x="0" y="0"/>
          <a:chExt cx="0" cy="0"/>
        </a:xfrm>
      </p:grpSpPr>
      <p:sp>
        <p:nvSpPr>
          <p:cNvPr id="4111" name="Google Shape;4111;g4789b2c72f_0_8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2" name="Google Shape;4112;g4789b2c72f_0_8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3"/>
        <p:cNvGrpSpPr/>
        <p:nvPr/>
      </p:nvGrpSpPr>
      <p:grpSpPr>
        <a:xfrm>
          <a:off x="0" y="0"/>
          <a:ext cx="0" cy="0"/>
          <a:chOff x="0" y="0"/>
          <a:chExt cx="0" cy="0"/>
        </a:xfrm>
      </p:grpSpPr>
      <p:sp>
        <p:nvSpPr>
          <p:cNvPr id="4124" name="Google Shape;4124;g4789b2c72f_0_89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5" name="Google Shape;4125;g4789b2c72f_0_8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4789b2c72f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4789b2c72f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shutterstock_697523956</a:t>
            </a:r>
            <a:endParaRPr sz="1000" i="1">
              <a:latin typeface="Roboto"/>
              <a:ea typeface="Roboto"/>
              <a:cs typeface="Roboto"/>
              <a:sym typeface="Roboto"/>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0"/>
        <p:cNvGrpSpPr/>
        <p:nvPr/>
      </p:nvGrpSpPr>
      <p:grpSpPr>
        <a:xfrm>
          <a:off x="0" y="0"/>
          <a:ext cx="0" cy="0"/>
          <a:chOff x="0" y="0"/>
          <a:chExt cx="0" cy="0"/>
        </a:xfrm>
      </p:grpSpPr>
      <p:sp>
        <p:nvSpPr>
          <p:cNvPr id="4141" name="Google Shape;4141;g4789b2c72f_0_89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2" name="Google Shape;4142;g4789b2c72f_0_8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7"/>
        <p:cNvGrpSpPr/>
        <p:nvPr/>
      </p:nvGrpSpPr>
      <p:grpSpPr>
        <a:xfrm>
          <a:off x="0" y="0"/>
          <a:ext cx="0" cy="0"/>
          <a:chOff x="0" y="0"/>
          <a:chExt cx="0" cy="0"/>
        </a:xfrm>
      </p:grpSpPr>
      <p:sp>
        <p:nvSpPr>
          <p:cNvPr id="4158" name="Google Shape;4158;g4789b2c72f_0_8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9" name="Google Shape;4159;g4789b2c72f_0_8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shutterstock_523613047</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6"/>
        <p:cNvGrpSpPr/>
        <p:nvPr/>
      </p:nvGrpSpPr>
      <p:grpSpPr>
        <a:xfrm>
          <a:off x="0" y="0"/>
          <a:ext cx="0" cy="0"/>
          <a:chOff x="0" y="0"/>
          <a:chExt cx="0" cy="0"/>
        </a:xfrm>
      </p:grpSpPr>
      <p:sp>
        <p:nvSpPr>
          <p:cNvPr id="4167" name="Google Shape;4167;g4789b2c72f_0_8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8" name="Google Shape;4168;g4789b2c72f_0_8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3"/>
        <p:cNvGrpSpPr/>
        <p:nvPr/>
      </p:nvGrpSpPr>
      <p:grpSpPr>
        <a:xfrm>
          <a:off x="0" y="0"/>
          <a:ext cx="0" cy="0"/>
          <a:chOff x="0" y="0"/>
          <a:chExt cx="0" cy="0"/>
        </a:xfrm>
      </p:grpSpPr>
      <p:sp>
        <p:nvSpPr>
          <p:cNvPr id="4184" name="Google Shape;4184;g619ed9f0c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5" name="Google Shape;4185;g619ed9f0c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0"/>
        <p:cNvGrpSpPr/>
        <p:nvPr/>
      </p:nvGrpSpPr>
      <p:grpSpPr>
        <a:xfrm>
          <a:off x="0" y="0"/>
          <a:ext cx="0" cy="0"/>
          <a:chOff x="0" y="0"/>
          <a:chExt cx="0" cy="0"/>
        </a:xfrm>
      </p:grpSpPr>
      <p:sp>
        <p:nvSpPr>
          <p:cNvPr id="4191" name="Google Shape;4191;g703913d5aa_0_2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2" name="Google Shape;4192;g703913d5aa_0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6"/>
        <p:cNvGrpSpPr/>
        <p:nvPr/>
      </p:nvGrpSpPr>
      <p:grpSpPr>
        <a:xfrm>
          <a:off x="0" y="0"/>
          <a:ext cx="0" cy="0"/>
          <a:chOff x="0" y="0"/>
          <a:chExt cx="0" cy="0"/>
        </a:xfrm>
      </p:grpSpPr>
      <p:sp>
        <p:nvSpPr>
          <p:cNvPr id="4197" name="Google Shape;4197;g4789b2c72f_0_90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8" name="Google Shape;4198;g4789b2c72f_0_9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2"/>
        <p:cNvGrpSpPr/>
        <p:nvPr/>
      </p:nvGrpSpPr>
      <p:grpSpPr>
        <a:xfrm>
          <a:off x="0" y="0"/>
          <a:ext cx="0" cy="0"/>
          <a:chOff x="0" y="0"/>
          <a:chExt cx="0" cy="0"/>
        </a:xfrm>
      </p:grpSpPr>
      <p:sp>
        <p:nvSpPr>
          <p:cNvPr id="4203" name="Google Shape;4203;g4789b2c72f_0_9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4" name="Google Shape;4204;g4789b2c72f_0_9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8"/>
        <p:cNvGrpSpPr/>
        <p:nvPr/>
      </p:nvGrpSpPr>
      <p:grpSpPr>
        <a:xfrm>
          <a:off x="0" y="0"/>
          <a:ext cx="0" cy="0"/>
          <a:chOff x="0" y="0"/>
          <a:chExt cx="0" cy="0"/>
        </a:xfrm>
      </p:grpSpPr>
      <p:sp>
        <p:nvSpPr>
          <p:cNvPr id="4209" name="Google Shape;4209;g4789b2c72f_0_90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0" name="Google Shape;4210;g4789b2c72f_0_9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shutterstock_314523</a:t>
            </a:r>
            <a:endParaRPr sz="1000" i="1">
              <a:latin typeface="Roboto"/>
              <a:ea typeface="Roboto"/>
              <a:cs typeface="Roboto"/>
              <a:sym typeface="Roboto"/>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9"/>
        <p:cNvGrpSpPr/>
        <p:nvPr/>
      </p:nvGrpSpPr>
      <p:grpSpPr>
        <a:xfrm>
          <a:off x="0" y="0"/>
          <a:ext cx="0" cy="0"/>
          <a:chOff x="0" y="0"/>
          <a:chExt cx="0" cy="0"/>
        </a:xfrm>
      </p:grpSpPr>
      <p:sp>
        <p:nvSpPr>
          <p:cNvPr id="4220" name="Google Shape;4220;g619ed9f0cd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1" name="Google Shape;4221;g619ed9f0c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AdobeStock_91431223</a:t>
            </a:r>
            <a:endParaRPr sz="1000" i="1">
              <a:latin typeface="Roboto"/>
              <a:ea typeface="Roboto"/>
              <a:cs typeface="Roboto"/>
              <a:sym typeface="Roboto"/>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9"/>
        <p:cNvGrpSpPr/>
        <p:nvPr/>
      </p:nvGrpSpPr>
      <p:grpSpPr>
        <a:xfrm>
          <a:off x="0" y="0"/>
          <a:ext cx="0" cy="0"/>
          <a:chOff x="0" y="0"/>
          <a:chExt cx="0" cy="0"/>
        </a:xfrm>
      </p:grpSpPr>
      <p:sp>
        <p:nvSpPr>
          <p:cNvPr id="4230" name="Google Shape;4230;g619ed9f0cd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1" name="Google Shape;4231;g619ed9f0cd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5"/>
        <p:cNvGrpSpPr/>
        <p:nvPr/>
      </p:nvGrpSpPr>
      <p:grpSpPr>
        <a:xfrm>
          <a:off x="0" y="0"/>
          <a:ext cx="0" cy="0"/>
          <a:chOff x="0" y="0"/>
          <a:chExt cx="0" cy="0"/>
        </a:xfrm>
      </p:grpSpPr>
      <p:sp>
        <p:nvSpPr>
          <p:cNvPr id="3156" name="Google Shape;3156;g617f1a107d_5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7" name="Google Shape;3157;g617f1a107d_5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9"/>
        <p:cNvGrpSpPr/>
        <p:nvPr/>
      </p:nvGrpSpPr>
      <p:grpSpPr>
        <a:xfrm>
          <a:off x="0" y="0"/>
          <a:ext cx="0" cy="0"/>
          <a:chOff x="0" y="0"/>
          <a:chExt cx="0" cy="0"/>
        </a:xfrm>
      </p:grpSpPr>
      <p:sp>
        <p:nvSpPr>
          <p:cNvPr id="4250" name="Google Shape;4250;g619ed9f0cd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1" name="Google Shape;4251;g619ed9f0cd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M. Ziemniak, Trilogy/2U (cat)</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9"/>
        <p:cNvGrpSpPr/>
        <p:nvPr/>
      </p:nvGrpSpPr>
      <p:grpSpPr>
        <a:xfrm>
          <a:off x="0" y="0"/>
          <a:ext cx="0" cy="0"/>
          <a:chOff x="0" y="0"/>
          <a:chExt cx="0" cy="0"/>
        </a:xfrm>
      </p:grpSpPr>
      <p:sp>
        <p:nvSpPr>
          <p:cNvPr id="4270" name="Google Shape;4270;g619ed9f0c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1" name="Google Shape;4271;g619ed9f0c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619ed9f0cd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619ed9f0c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4"/>
        <p:cNvGrpSpPr/>
        <p:nvPr/>
      </p:nvGrpSpPr>
      <p:grpSpPr>
        <a:xfrm>
          <a:off x="0" y="0"/>
          <a:ext cx="0" cy="0"/>
          <a:chOff x="0" y="0"/>
          <a:chExt cx="0" cy="0"/>
        </a:xfrm>
      </p:grpSpPr>
      <p:sp>
        <p:nvSpPr>
          <p:cNvPr id="4295" name="Google Shape;4295;g619ed9f0c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6" name="Google Shape;4296;g619ed9f0c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shutterstock_251313145</a:t>
            </a:r>
            <a:endParaRPr sz="1000" i="1">
              <a:latin typeface="Roboto"/>
              <a:ea typeface="Roboto"/>
              <a:cs typeface="Roboto"/>
              <a:sym typeface="Roboto"/>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5"/>
        <p:cNvGrpSpPr/>
        <p:nvPr/>
      </p:nvGrpSpPr>
      <p:grpSpPr>
        <a:xfrm>
          <a:off x="0" y="0"/>
          <a:ext cx="0" cy="0"/>
          <a:chOff x="0" y="0"/>
          <a:chExt cx="0" cy="0"/>
        </a:xfrm>
      </p:grpSpPr>
      <p:sp>
        <p:nvSpPr>
          <p:cNvPr id="4306" name="Google Shape;4306;g4789b2c72f_0_9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7" name="Google Shape;4307;g4789b2c72f_0_9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1"/>
        <p:cNvGrpSpPr/>
        <p:nvPr/>
      </p:nvGrpSpPr>
      <p:grpSpPr>
        <a:xfrm>
          <a:off x="0" y="0"/>
          <a:ext cx="0" cy="0"/>
          <a:chOff x="0" y="0"/>
          <a:chExt cx="0" cy="0"/>
        </a:xfrm>
      </p:grpSpPr>
      <p:sp>
        <p:nvSpPr>
          <p:cNvPr id="4312" name="Google Shape;4312;g619ed9f0cd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3" name="Google Shape;4313;g619ed9f0cd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7"/>
        <p:cNvGrpSpPr/>
        <p:nvPr/>
      </p:nvGrpSpPr>
      <p:grpSpPr>
        <a:xfrm>
          <a:off x="0" y="0"/>
          <a:ext cx="0" cy="0"/>
          <a:chOff x="0" y="0"/>
          <a:chExt cx="0" cy="0"/>
        </a:xfrm>
      </p:grpSpPr>
      <p:sp>
        <p:nvSpPr>
          <p:cNvPr id="4318" name="Google Shape;4318;g703913d5aa_0_2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9" name="Google Shape;4319;g703913d5aa_0_2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3"/>
        <p:cNvGrpSpPr/>
        <p:nvPr/>
      </p:nvGrpSpPr>
      <p:grpSpPr>
        <a:xfrm>
          <a:off x="0" y="0"/>
          <a:ext cx="0" cy="0"/>
          <a:chOff x="0" y="0"/>
          <a:chExt cx="0" cy="0"/>
        </a:xfrm>
      </p:grpSpPr>
      <p:sp>
        <p:nvSpPr>
          <p:cNvPr id="4324" name="Google Shape;4324;g70f875159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5" name="Google Shape;4325;g70f87515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8.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9.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8"/>
        <p:cNvGrpSpPr/>
        <p:nvPr/>
      </p:nvGrpSpPr>
      <p:grpSpPr>
        <a:xfrm>
          <a:off x="0" y="0"/>
          <a:ext cx="0" cy="0"/>
          <a:chOff x="0" y="0"/>
          <a:chExt cx="0" cy="0"/>
        </a:xfrm>
      </p:grpSpPr>
      <p:pic>
        <p:nvPicPr>
          <p:cNvPr id="2019" name="Google Shape;2019;p10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0" name="Google Shape;2020;p1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21" name="Google Shape;2021;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2" name="Google Shape;2022;p102"/>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23" name="Google Shape;2023;p102"/>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24"/>
        <p:cNvGrpSpPr/>
        <p:nvPr/>
      </p:nvGrpSpPr>
      <p:grpSpPr>
        <a:xfrm>
          <a:off x="0" y="0"/>
          <a:ext cx="0" cy="0"/>
          <a:chOff x="0" y="0"/>
          <a:chExt cx="0" cy="0"/>
        </a:xfrm>
      </p:grpSpPr>
      <p:sp>
        <p:nvSpPr>
          <p:cNvPr id="2025" name="Google Shape;2025;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6" name="Google Shape;2026;p103"/>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7"/>
        <p:cNvGrpSpPr/>
        <p:nvPr/>
      </p:nvGrpSpPr>
      <p:grpSpPr>
        <a:xfrm>
          <a:off x="0" y="0"/>
          <a:ext cx="0" cy="0"/>
          <a:chOff x="0" y="0"/>
          <a:chExt cx="0" cy="0"/>
        </a:xfrm>
      </p:grpSpPr>
      <p:sp>
        <p:nvSpPr>
          <p:cNvPr id="2028" name="Google Shape;2028;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9" name="Google Shape;2029;p104"/>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30" name="Google Shape;2030;p104"/>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31" name="Google Shape;2031;p104"/>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34"/>
        <p:cNvGrpSpPr/>
        <p:nvPr/>
      </p:nvGrpSpPr>
      <p:grpSpPr>
        <a:xfrm>
          <a:off x="0" y="0"/>
          <a:ext cx="0" cy="0"/>
          <a:chOff x="0" y="0"/>
          <a:chExt cx="0" cy="0"/>
        </a:xfrm>
      </p:grpSpPr>
      <p:pic>
        <p:nvPicPr>
          <p:cNvPr id="2035" name="Google Shape;2035;p10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36" name="Google Shape;2036;p10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0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2038" name="Google Shape;2038;p10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9" name="Google Shape;2039;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0" name="Google Shape;2040;p10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41" name="Google Shape;2041;p10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42" name="Google Shape;2042;p10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2043" name="Google Shape;2043;p106"/>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44"/>
        <p:cNvGrpSpPr/>
        <p:nvPr/>
      </p:nvGrpSpPr>
      <p:grpSpPr>
        <a:xfrm>
          <a:off x="0" y="0"/>
          <a:ext cx="0" cy="0"/>
          <a:chOff x="0" y="0"/>
          <a:chExt cx="0" cy="0"/>
        </a:xfrm>
      </p:grpSpPr>
      <p:pic>
        <p:nvPicPr>
          <p:cNvPr id="2045" name="Google Shape;2045;p10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46" name="Google Shape;2046;p107"/>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0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8" name="Google Shape;204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49" name="Google Shape;2049;p10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50" name="Google Shape;2050;p10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51" name="Google Shape;2051;p10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2052" name="Google Shape;205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3" name="Google Shape;2053;p10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54"/>
        <p:cNvGrpSpPr/>
        <p:nvPr/>
      </p:nvGrpSpPr>
      <p:grpSpPr>
        <a:xfrm>
          <a:off x="0" y="0"/>
          <a:ext cx="0" cy="0"/>
          <a:chOff x="0" y="0"/>
          <a:chExt cx="0" cy="0"/>
        </a:xfrm>
      </p:grpSpPr>
      <p:pic>
        <p:nvPicPr>
          <p:cNvPr id="2055" name="Google Shape;2055;p10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56" name="Google Shape;2056;p108"/>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0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58" name="Google Shape;205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59" name="Google Shape;2059;p10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60" name="Google Shape;2060;p10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61" name="Google Shape;2061;p10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2062" name="Google Shape;206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3" name="Google Shape;2063;p10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064"/>
        <p:cNvGrpSpPr/>
        <p:nvPr/>
      </p:nvGrpSpPr>
      <p:grpSpPr>
        <a:xfrm>
          <a:off x="0" y="0"/>
          <a:ext cx="0" cy="0"/>
          <a:chOff x="0" y="0"/>
          <a:chExt cx="0" cy="0"/>
        </a:xfrm>
      </p:grpSpPr>
      <p:pic>
        <p:nvPicPr>
          <p:cNvPr id="2065" name="Google Shape;2065;p10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66" name="Google Shape;2066;p10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7" name="Google Shape;206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068" name="Google Shape;206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9" name="Google Shape;2069;p10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0" name="Google Shape;2070;p10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71" name="Google Shape;2071;p10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72" name="Google Shape;2072;p10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2073" name="Google Shape;2073;p10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2074"/>
        <p:cNvGrpSpPr/>
        <p:nvPr/>
      </p:nvGrpSpPr>
      <p:grpSpPr>
        <a:xfrm>
          <a:off x="0" y="0"/>
          <a:ext cx="0" cy="0"/>
          <a:chOff x="0" y="0"/>
          <a:chExt cx="0" cy="0"/>
        </a:xfrm>
      </p:grpSpPr>
      <p:pic>
        <p:nvPicPr>
          <p:cNvPr id="2075" name="Google Shape;2075;p11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76" name="Google Shape;2076;p11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7" name="Google Shape;2077;p11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78" name="Google Shape;2078;p11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2079" name="Google Shape;2079;p11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80" name="Google Shape;2080;p11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81" name="Google Shape;2081;p11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2082" name="Google Shape;2082;p110"/>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2083" name="Google Shape;2083;p110"/>
          <p:cNvPicPr preferRelativeResize="0"/>
          <p:nvPr/>
        </p:nvPicPr>
        <p:blipFill>
          <a:blip r:embed="rId4">
            <a:alphaModFix/>
          </a:blip>
          <a:stretch>
            <a:fillRect/>
          </a:stretch>
        </p:blipFill>
        <p:spPr>
          <a:xfrm>
            <a:off x="555750" y="944250"/>
            <a:ext cx="2560331" cy="2194109"/>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2084"/>
        <p:cNvGrpSpPr/>
        <p:nvPr/>
      </p:nvGrpSpPr>
      <p:grpSpPr>
        <a:xfrm>
          <a:off x="0" y="0"/>
          <a:ext cx="0" cy="0"/>
          <a:chOff x="0" y="0"/>
          <a:chExt cx="0" cy="0"/>
        </a:xfrm>
      </p:grpSpPr>
      <p:pic>
        <p:nvPicPr>
          <p:cNvPr id="2085" name="Google Shape;2085;p11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86" name="Google Shape;2086;p1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7" name="Google Shape;2087;p11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88" name="Google Shape;2088;p11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2089" name="Google Shape;2089;p11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90" name="Google Shape;2090;p11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91" name="Google Shape;2091;p11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2092" name="Google Shape;2092;p111"/>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2093" name="Google Shape;2093;p111"/>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2094"/>
        <p:cNvGrpSpPr/>
        <p:nvPr/>
      </p:nvGrpSpPr>
      <p:grpSpPr>
        <a:xfrm>
          <a:off x="0" y="0"/>
          <a:ext cx="0" cy="0"/>
          <a:chOff x="0" y="0"/>
          <a:chExt cx="0" cy="0"/>
        </a:xfrm>
      </p:grpSpPr>
      <p:pic>
        <p:nvPicPr>
          <p:cNvPr id="2095" name="Google Shape;2095;p1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96" name="Google Shape;2096;p112"/>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97" name="Google Shape;2097;p11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2098" name="Google Shape;2098;p1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2099"/>
        <p:cNvGrpSpPr/>
        <p:nvPr/>
      </p:nvGrpSpPr>
      <p:grpSpPr>
        <a:xfrm>
          <a:off x="0" y="0"/>
          <a:ext cx="0" cy="0"/>
          <a:chOff x="0" y="0"/>
          <a:chExt cx="0" cy="0"/>
        </a:xfrm>
      </p:grpSpPr>
      <p:pic>
        <p:nvPicPr>
          <p:cNvPr id="2100" name="Google Shape;2100;p11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01" name="Google Shape;2101;p113"/>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102" name="Google Shape;2102;p1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03" name="Google Shape;2103;p11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2104"/>
        <p:cNvGrpSpPr/>
        <p:nvPr/>
      </p:nvGrpSpPr>
      <p:grpSpPr>
        <a:xfrm>
          <a:off x="0" y="0"/>
          <a:ext cx="0" cy="0"/>
          <a:chOff x="0" y="0"/>
          <a:chExt cx="0" cy="0"/>
        </a:xfrm>
      </p:grpSpPr>
      <p:sp>
        <p:nvSpPr>
          <p:cNvPr id="2105" name="Google Shape;2105;p1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06" name="Google Shape;2106;p1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107" name="Google Shape;2107;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108" name="Google Shape;2108;p1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09" name="Google Shape;2109;p1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10" name="Google Shape;2110;p1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2111" name="Google Shape;2111;p11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2112"/>
        <p:cNvGrpSpPr/>
        <p:nvPr/>
      </p:nvGrpSpPr>
      <p:grpSpPr>
        <a:xfrm>
          <a:off x="0" y="0"/>
          <a:ext cx="0" cy="0"/>
          <a:chOff x="0" y="0"/>
          <a:chExt cx="0" cy="0"/>
        </a:xfrm>
      </p:grpSpPr>
      <p:pic>
        <p:nvPicPr>
          <p:cNvPr id="2113" name="Google Shape;2113;p115"/>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114" name="Google Shape;2114;p115"/>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15" name="Google Shape;2115;p115"/>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2116" name="Google Shape;2116;p115"/>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17" name="Google Shape;2117;p115"/>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118" name="Google Shape;2118;p1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19" name="Google Shape;2119;p1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20" name="Google Shape;2120;p1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21" name="Google Shape;2121;p11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2122"/>
        <p:cNvGrpSpPr/>
        <p:nvPr/>
      </p:nvGrpSpPr>
      <p:grpSpPr>
        <a:xfrm>
          <a:off x="0" y="0"/>
          <a:ext cx="0" cy="0"/>
          <a:chOff x="0" y="0"/>
          <a:chExt cx="0" cy="0"/>
        </a:xfrm>
      </p:grpSpPr>
      <p:pic>
        <p:nvPicPr>
          <p:cNvPr id="2123" name="Google Shape;2123;p1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24" name="Google Shape;2124;p116"/>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125" name="Google Shape;2125;p116"/>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26" name="Google Shape;2126;p1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27" name="Google Shape;2127;p11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2128"/>
        <p:cNvGrpSpPr/>
        <p:nvPr/>
      </p:nvGrpSpPr>
      <p:grpSpPr>
        <a:xfrm>
          <a:off x="0" y="0"/>
          <a:ext cx="0" cy="0"/>
          <a:chOff x="0" y="0"/>
          <a:chExt cx="0" cy="0"/>
        </a:xfrm>
      </p:grpSpPr>
      <p:pic>
        <p:nvPicPr>
          <p:cNvPr id="2129" name="Google Shape;2129;p11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30" name="Google Shape;2130;p11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31" name="Google Shape;2131;p1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17"/>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33" name="Google Shape;2133;p1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134" name="Google Shape;2134;p117"/>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35" name="Google Shape;2135;p117"/>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36" name="Google Shape;2136;p11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2137"/>
        <p:cNvGrpSpPr/>
        <p:nvPr/>
      </p:nvGrpSpPr>
      <p:grpSpPr>
        <a:xfrm>
          <a:off x="0" y="0"/>
          <a:ext cx="0" cy="0"/>
          <a:chOff x="0" y="0"/>
          <a:chExt cx="0" cy="0"/>
        </a:xfrm>
      </p:grpSpPr>
      <p:pic>
        <p:nvPicPr>
          <p:cNvPr id="2138" name="Google Shape;2138;p11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39" name="Google Shape;2139;p11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0" name="Google Shape;2140;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1" name="Google Shape;2141;p11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42" name="Google Shape;2142;p11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2143" name="Google Shape;2143;p118"/>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44" name="Google Shape;2144;p11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45" name="Google Shape;2145;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46" name="Google Shape;2146;p11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47" name="Google Shape;2147;p11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2148"/>
        <p:cNvGrpSpPr/>
        <p:nvPr/>
      </p:nvGrpSpPr>
      <p:grpSpPr>
        <a:xfrm>
          <a:off x="0" y="0"/>
          <a:ext cx="0" cy="0"/>
          <a:chOff x="0" y="0"/>
          <a:chExt cx="0" cy="0"/>
        </a:xfrm>
      </p:grpSpPr>
      <p:pic>
        <p:nvPicPr>
          <p:cNvPr id="2149" name="Google Shape;2149;p119"/>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2150" name="Google Shape;2150;p1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1" name="Google Shape;2151;p1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52" name="Google Shape;2152;p1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53" name="Google Shape;2153;p119"/>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2154" name="Google Shape;2154;p1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5" name="Google Shape;2155;p11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56" name="Google Shape;2156;p11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57" name="Google Shape;2157;p11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2158"/>
        <p:cNvGrpSpPr/>
        <p:nvPr/>
      </p:nvGrpSpPr>
      <p:grpSpPr>
        <a:xfrm>
          <a:off x="0" y="0"/>
          <a:ext cx="0" cy="0"/>
          <a:chOff x="0" y="0"/>
          <a:chExt cx="0" cy="0"/>
        </a:xfrm>
      </p:grpSpPr>
      <p:pic>
        <p:nvPicPr>
          <p:cNvPr id="2159" name="Google Shape;2159;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60" name="Google Shape;2160;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1" name="Google Shape;2161;p12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62" name="Google Shape;2162;p120"/>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63" name="Google Shape;2163;p120"/>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64" name="Google Shape;2164;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65" name="Google Shape;2165;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166" name="Google Shape;2166;p120"/>
          <p:cNvPicPr preferRelativeResize="0"/>
          <p:nvPr/>
        </p:nvPicPr>
        <p:blipFill rotWithShape="1">
          <a:blip r:embed="rId4">
            <a:alphaModFix/>
          </a:blip>
          <a:srcRect/>
          <a:stretch/>
        </p:blipFill>
        <p:spPr>
          <a:xfrm>
            <a:off x="273900" y="-595025"/>
            <a:ext cx="2950353" cy="5143500"/>
          </a:xfrm>
          <a:prstGeom prst="rect">
            <a:avLst/>
          </a:prstGeom>
          <a:noFill/>
          <a:ln>
            <a:noFill/>
          </a:ln>
        </p:spPr>
      </p:pic>
      <p:sp>
        <p:nvSpPr>
          <p:cNvPr id="2167" name="Google Shape;2167;p12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2168"/>
        <p:cNvGrpSpPr/>
        <p:nvPr/>
      </p:nvGrpSpPr>
      <p:grpSpPr>
        <a:xfrm>
          <a:off x="0" y="0"/>
          <a:ext cx="0" cy="0"/>
          <a:chOff x="0" y="0"/>
          <a:chExt cx="0" cy="0"/>
        </a:xfrm>
      </p:grpSpPr>
      <p:sp>
        <p:nvSpPr>
          <p:cNvPr id="2169" name="Google Shape;2169;p121"/>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170" name="Google Shape;2170;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1" name="Google Shape;2171;p12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2172" name="Google Shape;2172;p121"/>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73" name="Google Shape;2173;p121"/>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174" name="Google Shape;2174;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5" name="Google Shape;2175;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176" name="Google Shape;2176;p121"/>
          <p:cNvPicPr preferRelativeResize="0"/>
          <p:nvPr/>
        </p:nvPicPr>
        <p:blipFill rotWithShape="1">
          <a:blip r:embed="rId2">
            <a:alphaModFix/>
          </a:blip>
          <a:srcRect/>
          <a:stretch/>
        </p:blipFill>
        <p:spPr>
          <a:xfrm>
            <a:off x="8213200" y="3862850"/>
            <a:ext cx="656773" cy="1144971"/>
          </a:xfrm>
          <a:prstGeom prst="rect">
            <a:avLst/>
          </a:prstGeom>
          <a:noFill/>
          <a:ln>
            <a:noFill/>
          </a:ln>
        </p:spPr>
      </p:pic>
      <p:sp>
        <p:nvSpPr>
          <p:cNvPr id="2177" name="Google Shape;2177;p12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2178"/>
        <p:cNvGrpSpPr/>
        <p:nvPr/>
      </p:nvGrpSpPr>
      <p:grpSpPr>
        <a:xfrm>
          <a:off x="0" y="0"/>
          <a:ext cx="0" cy="0"/>
          <a:chOff x="0" y="0"/>
          <a:chExt cx="0" cy="0"/>
        </a:xfrm>
      </p:grpSpPr>
      <p:pic>
        <p:nvPicPr>
          <p:cNvPr id="2179" name="Google Shape;2179;p12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80" name="Google Shape;2180;p12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2181" name="Google Shape;2181;p122"/>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182" name="Google Shape;2182;p12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3" name="Google Shape;2183;p122"/>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84" name="Google Shape;2184;p12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85" name="Google Shape;2185;p12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186" name="Google Shape;2186;p1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87" name="Google Shape;2187;p12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88" name="Google Shape;2188;p12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2189"/>
        <p:cNvGrpSpPr/>
        <p:nvPr/>
      </p:nvGrpSpPr>
      <p:grpSpPr>
        <a:xfrm>
          <a:off x="0" y="0"/>
          <a:ext cx="0" cy="0"/>
          <a:chOff x="0" y="0"/>
          <a:chExt cx="0" cy="0"/>
        </a:xfrm>
      </p:grpSpPr>
      <p:sp>
        <p:nvSpPr>
          <p:cNvPr id="2190" name="Google Shape;2190;p123"/>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2191" name="Google Shape;2191;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192" name="Google Shape;2192;p123"/>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193" name="Google Shape;2193;p1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94" name="Google Shape;2194;p123"/>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195" name="Google Shape;2195;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96" name="Google Shape;2196;p12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97" name="Google Shape;2197;p12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198" name="Google Shape;2198;p12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2199"/>
        <p:cNvGrpSpPr/>
        <p:nvPr/>
      </p:nvGrpSpPr>
      <p:grpSpPr>
        <a:xfrm>
          <a:off x="0" y="0"/>
          <a:ext cx="0" cy="0"/>
          <a:chOff x="0" y="0"/>
          <a:chExt cx="0" cy="0"/>
        </a:xfrm>
      </p:grpSpPr>
      <p:sp>
        <p:nvSpPr>
          <p:cNvPr id="2200" name="Google Shape;2200;p12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02" name="Google Shape;2202;p1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203" name="Google Shape;2203;p1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04" name="Google Shape;2204;p1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05" name="Google Shape;2205;p1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206" name="Google Shape;2206;p124"/>
          <p:cNvGrpSpPr/>
          <p:nvPr/>
        </p:nvGrpSpPr>
        <p:grpSpPr>
          <a:xfrm>
            <a:off x="457200" y="1378813"/>
            <a:ext cx="776889" cy="621300"/>
            <a:chOff x="457200" y="1378813"/>
            <a:chExt cx="776889" cy="621300"/>
          </a:xfrm>
        </p:grpSpPr>
        <p:sp>
          <p:nvSpPr>
            <p:cNvPr id="2207" name="Google Shape;2207;p124"/>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08" name="Google Shape;2208;p124"/>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124"/>
          <p:cNvGrpSpPr/>
          <p:nvPr/>
        </p:nvGrpSpPr>
        <p:grpSpPr>
          <a:xfrm>
            <a:off x="457200" y="2228725"/>
            <a:ext cx="776889" cy="621300"/>
            <a:chOff x="457200" y="1378813"/>
            <a:chExt cx="776889" cy="621300"/>
          </a:xfrm>
        </p:grpSpPr>
        <p:sp>
          <p:nvSpPr>
            <p:cNvPr id="2210" name="Google Shape;2210;p124"/>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11" name="Google Shape;2211;p124"/>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2" name="Google Shape;2212;p124"/>
          <p:cNvGrpSpPr/>
          <p:nvPr/>
        </p:nvGrpSpPr>
        <p:grpSpPr>
          <a:xfrm>
            <a:off x="457200" y="3073850"/>
            <a:ext cx="776889" cy="621300"/>
            <a:chOff x="457200" y="1378813"/>
            <a:chExt cx="776889" cy="621300"/>
          </a:xfrm>
        </p:grpSpPr>
        <p:sp>
          <p:nvSpPr>
            <p:cNvPr id="2213" name="Google Shape;2213;p124"/>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14" name="Google Shape;2214;p124"/>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124"/>
          <p:cNvGrpSpPr/>
          <p:nvPr/>
        </p:nvGrpSpPr>
        <p:grpSpPr>
          <a:xfrm>
            <a:off x="457200" y="3923750"/>
            <a:ext cx="776889" cy="621300"/>
            <a:chOff x="457200" y="1378813"/>
            <a:chExt cx="776889" cy="621300"/>
          </a:xfrm>
        </p:grpSpPr>
        <p:sp>
          <p:nvSpPr>
            <p:cNvPr id="2216" name="Google Shape;2216;p124"/>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17" name="Google Shape;2217;p124"/>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8" name="Google Shape;2218;p124"/>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19" name="Google Shape;2219;p12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2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2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24"/>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23" name="Google Shape;2223;p124"/>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24" name="Google Shape;2224;p124"/>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25" name="Google Shape;2225;p12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226"/>
        <p:cNvGrpSpPr/>
        <p:nvPr/>
      </p:nvGrpSpPr>
      <p:grpSpPr>
        <a:xfrm>
          <a:off x="0" y="0"/>
          <a:ext cx="0" cy="0"/>
          <a:chOff x="0" y="0"/>
          <a:chExt cx="0" cy="0"/>
        </a:xfrm>
      </p:grpSpPr>
      <p:sp>
        <p:nvSpPr>
          <p:cNvPr id="2227" name="Google Shape;2227;p12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29" name="Google Shape;2229;p1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230" name="Google Shape;2230;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31" name="Google Shape;2231;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32" name="Google Shape;2232;p1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233" name="Google Shape;2233;p125"/>
          <p:cNvGrpSpPr/>
          <p:nvPr/>
        </p:nvGrpSpPr>
        <p:grpSpPr>
          <a:xfrm>
            <a:off x="457200" y="1300225"/>
            <a:ext cx="776889" cy="621300"/>
            <a:chOff x="457200" y="1378813"/>
            <a:chExt cx="776889" cy="621300"/>
          </a:xfrm>
        </p:grpSpPr>
        <p:sp>
          <p:nvSpPr>
            <p:cNvPr id="2234" name="Google Shape;2234;p1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35" name="Google Shape;2235;p125"/>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125"/>
          <p:cNvGrpSpPr/>
          <p:nvPr/>
        </p:nvGrpSpPr>
        <p:grpSpPr>
          <a:xfrm>
            <a:off x="457200" y="2000125"/>
            <a:ext cx="776889" cy="621300"/>
            <a:chOff x="457200" y="1378813"/>
            <a:chExt cx="776889" cy="621300"/>
          </a:xfrm>
        </p:grpSpPr>
        <p:sp>
          <p:nvSpPr>
            <p:cNvPr id="2237" name="Google Shape;2237;p1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8" name="Google Shape;2238;p12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125"/>
          <p:cNvGrpSpPr/>
          <p:nvPr/>
        </p:nvGrpSpPr>
        <p:grpSpPr>
          <a:xfrm>
            <a:off x="457200" y="2692850"/>
            <a:ext cx="776889" cy="621300"/>
            <a:chOff x="457200" y="1378813"/>
            <a:chExt cx="776889" cy="621300"/>
          </a:xfrm>
        </p:grpSpPr>
        <p:sp>
          <p:nvSpPr>
            <p:cNvPr id="2240" name="Google Shape;2240;p1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41" name="Google Shape;2241;p125"/>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2" name="Google Shape;2242;p125"/>
          <p:cNvGrpSpPr/>
          <p:nvPr/>
        </p:nvGrpSpPr>
        <p:grpSpPr>
          <a:xfrm>
            <a:off x="457200" y="3390350"/>
            <a:ext cx="776889" cy="621300"/>
            <a:chOff x="457200" y="1378813"/>
            <a:chExt cx="776889" cy="621300"/>
          </a:xfrm>
        </p:grpSpPr>
        <p:sp>
          <p:nvSpPr>
            <p:cNvPr id="2243" name="Google Shape;2243;p125"/>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44" name="Google Shape;2244;p125"/>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125"/>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46" name="Google Shape;2246;p12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2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2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2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50" name="Google Shape;2250;p125"/>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51" name="Google Shape;2251;p125"/>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252" name="Google Shape;2252;p125"/>
          <p:cNvGrpSpPr/>
          <p:nvPr/>
        </p:nvGrpSpPr>
        <p:grpSpPr>
          <a:xfrm>
            <a:off x="469500" y="4083075"/>
            <a:ext cx="776889" cy="621300"/>
            <a:chOff x="457200" y="1378813"/>
            <a:chExt cx="776889" cy="621300"/>
          </a:xfrm>
        </p:grpSpPr>
        <p:sp>
          <p:nvSpPr>
            <p:cNvPr id="2253" name="Google Shape;2253;p125"/>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54" name="Google Shape;2254;p125"/>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5" name="Google Shape;2255;p12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2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57" name="Google Shape;2257;p12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258"/>
        <p:cNvGrpSpPr/>
        <p:nvPr/>
      </p:nvGrpSpPr>
      <p:grpSpPr>
        <a:xfrm>
          <a:off x="0" y="0"/>
          <a:ext cx="0" cy="0"/>
          <a:chOff x="0" y="0"/>
          <a:chExt cx="0" cy="0"/>
        </a:xfrm>
      </p:grpSpPr>
      <p:sp>
        <p:nvSpPr>
          <p:cNvPr id="2259" name="Google Shape;2259;p1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61" name="Google Shape;2261;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262" name="Google Shape;2262;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263" name="Google Shape;2263;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64" name="Google Shape;2264;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265" name="Google Shape;2265;p126"/>
          <p:cNvGrpSpPr/>
          <p:nvPr/>
        </p:nvGrpSpPr>
        <p:grpSpPr>
          <a:xfrm>
            <a:off x="457200" y="1237825"/>
            <a:ext cx="776900" cy="486300"/>
            <a:chOff x="457200" y="1466425"/>
            <a:chExt cx="776900" cy="486300"/>
          </a:xfrm>
        </p:grpSpPr>
        <p:sp>
          <p:nvSpPr>
            <p:cNvPr id="2266" name="Google Shape;2266;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67" name="Google Shape;2267;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8" name="Google Shape;2268;p126"/>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69" name="Google Shape;2269;p1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0" name="Google Shape;2270;p126"/>
          <p:cNvGrpSpPr/>
          <p:nvPr/>
        </p:nvGrpSpPr>
        <p:grpSpPr>
          <a:xfrm>
            <a:off x="457200" y="1828900"/>
            <a:ext cx="776900" cy="486300"/>
            <a:chOff x="457200" y="1466425"/>
            <a:chExt cx="776900" cy="486300"/>
          </a:xfrm>
        </p:grpSpPr>
        <p:sp>
          <p:nvSpPr>
            <p:cNvPr id="2271" name="Google Shape;2271;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2" name="Google Shape;2272;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3" name="Google Shape;2273;p1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4" name="Google Shape;2274;p126"/>
          <p:cNvGrpSpPr/>
          <p:nvPr/>
        </p:nvGrpSpPr>
        <p:grpSpPr>
          <a:xfrm>
            <a:off x="457200" y="2419975"/>
            <a:ext cx="776900" cy="486300"/>
            <a:chOff x="457200" y="1466425"/>
            <a:chExt cx="776900" cy="486300"/>
          </a:xfrm>
        </p:grpSpPr>
        <p:sp>
          <p:nvSpPr>
            <p:cNvPr id="2275" name="Google Shape;2275;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76" name="Google Shape;2276;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7" name="Google Shape;2277;p1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8" name="Google Shape;2278;p126"/>
          <p:cNvGrpSpPr/>
          <p:nvPr/>
        </p:nvGrpSpPr>
        <p:grpSpPr>
          <a:xfrm>
            <a:off x="457200" y="3011050"/>
            <a:ext cx="776900" cy="486300"/>
            <a:chOff x="457200" y="1466425"/>
            <a:chExt cx="776900" cy="486300"/>
          </a:xfrm>
        </p:grpSpPr>
        <p:sp>
          <p:nvSpPr>
            <p:cNvPr id="2279" name="Google Shape;2279;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80" name="Google Shape;2280;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1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2" name="Google Shape;2282;p126"/>
          <p:cNvGrpSpPr/>
          <p:nvPr/>
        </p:nvGrpSpPr>
        <p:grpSpPr>
          <a:xfrm>
            <a:off x="457200" y="3602137"/>
            <a:ext cx="776900" cy="486300"/>
            <a:chOff x="457200" y="1466425"/>
            <a:chExt cx="776900" cy="486300"/>
          </a:xfrm>
        </p:grpSpPr>
        <p:sp>
          <p:nvSpPr>
            <p:cNvPr id="2283" name="Google Shape;2283;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4" name="Google Shape;2284;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5" name="Google Shape;2285;p1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126"/>
          <p:cNvGrpSpPr/>
          <p:nvPr/>
        </p:nvGrpSpPr>
        <p:grpSpPr>
          <a:xfrm>
            <a:off x="457200" y="4193262"/>
            <a:ext cx="776900" cy="486300"/>
            <a:chOff x="457200" y="1466425"/>
            <a:chExt cx="776900" cy="486300"/>
          </a:xfrm>
        </p:grpSpPr>
        <p:sp>
          <p:nvSpPr>
            <p:cNvPr id="2287" name="Google Shape;2287;p12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88" name="Google Shape;2288;p12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9" name="Google Shape;2289;p126"/>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90" name="Google Shape;2290;p126"/>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91" name="Google Shape;2291;p126"/>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92" name="Google Shape;2292;p126"/>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93" name="Google Shape;2293;p126"/>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94" name="Google Shape;2294;p12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295"/>
        <p:cNvGrpSpPr/>
        <p:nvPr/>
      </p:nvGrpSpPr>
      <p:grpSpPr>
        <a:xfrm>
          <a:off x="0" y="0"/>
          <a:ext cx="0" cy="0"/>
          <a:chOff x="0" y="0"/>
          <a:chExt cx="0" cy="0"/>
        </a:xfrm>
      </p:grpSpPr>
      <p:sp>
        <p:nvSpPr>
          <p:cNvPr id="2296" name="Google Shape;2296;p127"/>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298" name="Google Shape;2298;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299" name="Google Shape;2299;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00" name="Google Shape;2300;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01" name="Google Shape;2301;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302" name="Google Shape;2302;p127"/>
          <p:cNvGrpSpPr/>
          <p:nvPr/>
        </p:nvGrpSpPr>
        <p:grpSpPr>
          <a:xfrm>
            <a:off x="457200" y="1237825"/>
            <a:ext cx="776900" cy="486300"/>
            <a:chOff x="457200" y="1466425"/>
            <a:chExt cx="776900" cy="486300"/>
          </a:xfrm>
        </p:grpSpPr>
        <p:sp>
          <p:nvSpPr>
            <p:cNvPr id="2303" name="Google Shape;2303;p127"/>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04" name="Google Shape;2304;p127"/>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127"/>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06" name="Google Shape;2306;p127"/>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7" name="Google Shape;2307;p127"/>
          <p:cNvGrpSpPr/>
          <p:nvPr/>
        </p:nvGrpSpPr>
        <p:grpSpPr>
          <a:xfrm>
            <a:off x="457200" y="1828900"/>
            <a:ext cx="776900" cy="486300"/>
            <a:chOff x="457200" y="1466425"/>
            <a:chExt cx="776900" cy="486300"/>
          </a:xfrm>
        </p:grpSpPr>
        <p:sp>
          <p:nvSpPr>
            <p:cNvPr id="2308" name="Google Shape;2308;p127"/>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09" name="Google Shape;2309;p127"/>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0" name="Google Shape;2310;p127"/>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1" name="Google Shape;2311;p127"/>
          <p:cNvGrpSpPr/>
          <p:nvPr/>
        </p:nvGrpSpPr>
        <p:grpSpPr>
          <a:xfrm>
            <a:off x="457200" y="2419975"/>
            <a:ext cx="776900" cy="486300"/>
            <a:chOff x="457200" y="1466425"/>
            <a:chExt cx="776900" cy="486300"/>
          </a:xfrm>
        </p:grpSpPr>
        <p:sp>
          <p:nvSpPr>
            <p:cNvPr id="2312" name="Google Shape;2312;p12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3" name="Google Shape;2313;p12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4" name="Google Shape;2314;p127"/>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127"/>
          <p:cNvGrpSpPr/>
          <p:nvPr/>
        </p:nvGrpSpPr>
        <p:grpSpPr>
          <a:xfrm>
            <a:off x="457200" y="3011050"/>
            <a:ext cx="776900" cy="486300"/>
            <a:chOff x="457200" y="1466425"/>
            <a:chExt cx="776900" cy="486300"/>
          </a:xfrm>
        </p:grpSpPr>
        <p:sp>
          <p:nvSpPr>
            <p:cNvPr id="2316" name="Google Shape;2316;p127"/>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17" name="Google Shape;2317;p127"/>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8" name="Google Shape;2318;p127"/>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9" name="Google Shape;2319;p127"/>
          <p:cNvGrpSpPr/>
          <p:nvPr/>
        </p:nvGrpSpPr>
        <p:grpSpPr>
          <a:xfrm>
            <a:off x="457200" y="3602137"/>
            <a:ext cx="776900" cy="486300"/>
            <a:chOff x="457200" y="1466425"/>
            <a:chExt cx="776900" cy="486300"/>
          </a:xfrm>
        </p:grpSpPr>
        <p:sp>
          <p:nvSpPr>
            <p:cNvPr id="2320" name="Google Shape;2320;p127"/>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21" name="Google Shape;2321;p127"/>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2" name="Google Shape;2322;p127"/>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3" name="Google Shape;2323;p127"/>
          <p:cNvGrpSpPr/>
          <p:nvPr/>
        </p:nvGrpSpPr>
        <p:grpSpPr>
          <a:xfrm>
            <a:off x="457200" y="4193262"/>
            <a:ext cx="776900" cy="486300"/>
            <a:chOff x="457200" y="1466425"/>
            <a:chExt cx="776900" cy="486300"/>
          </a:xfrm>
        </p:grpSpPr>
        <p:sp>
          <p:nvSpPr>
            <p:cNvPr id="2324" name="Google Shape;2324;p127"/>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25" name="Google Shape;2325;p127"/>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6" name="Google Shape;2326;p127"/>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27" name="Google Shape;2327;p127"/>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28" name="Google Shape;2328;p127"/>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29" name="Google Shape;2329;p127"/>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30" name="Google Shape;2330;p127"/>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31" name="Google Shape;2331;p12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2332"/>
        <p:cNvGrpSpPr/>
        <p:nvPr/>
      </p:nvGrpSpPr>
      <p:grpSpPr>
        <a:xfrm>
          <a:off x="0" y="0"/>
          <a:ext cx="0" cy="0"/>
          <a:chOff x="0" y="0"/>
          <a:chExt cx="0" cy="0"/>
        </a:xfrm>
      </p:grpSpPr>
      <p:sp>
        <p:nvSpPr>
          <p:cNvPr id="2333" name="Google Shape;2333;p128"/>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35" name="Google Shape;2335;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336" name="Google Shape;2336;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37" name="Google Shape;2337;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38" name="Google Shape;2338;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339" name="Google Shape;2339;p128"/>
          <p:cNvGrpSpPr/>
          <p:nvPr/>
        </p:nvGrpSpPr>
        <p:grpSpPr>
          <a:xfrm>
            <a:off x="457222" y="1149803"/>
            <a:ext cx="713194" cy="446423"/>
            <a:chOff x="457200" y="1466425"/>
            <a:chExt cx="776900" cy="486300"/>
          </a:xfrm>
        </p:grpSpPr>
        <p:sp>
          <p:nvSpPr>
            <p:cNvPr id="2340" name="Google Shape;234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41" name="Google Shape;234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28"/>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43" name="Google Shape;2343;p128"/>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4" name="Google Shape;2344;p128"/>
          <p:cNvGrpSpPr/>
          <p:nvPr/>
        </p:nvGrpSpPr>
        <p:grpSpPr>
          <a:xfrm>
            <a:off x="457222" y="1672428"/>
            <a:ext cx="713194" cy="446423"/>
            <a:chOff x="457200" y="1466425"/>
            <a:chExt cx="776900" cy="486300"/>
          </a:xfrm>
        </p:grpSpPr>
        <p:sp>
          <p:nvSpPr>
            <p:cNvPr id="2345" name="Google Shape;234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46" name="Google Shape;234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128"/>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48" name="Google Shape;2348;p128"/>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9" name="Google Shape;2349;p128"/>
          <p:cNvGrpSpPr/>
          <p:nvPr/>
        </p:nvGrpSpPr>
        <p:grpSpPr>
          <a:xfrm>
            <a:off x="457197" y="2195578"/>
            <a:ext cx="713194" cy="446423"/>
            <a:chOff x="457200" y="1466425"/>
            <a:chExt cx="776900" cy="486300"/>
          </a:xfrm>
        </p:grpSpPr>
        <p:sp>
          <p:nvSpPr>
            <p:cNvPr id="2350" name="Google Shape;235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51" name="Google Shape;235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2" name="Google Shape;2352;p128"/>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53" name="Google Shape;2353;p128"/>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128"/>
          <p:cNvGrpSpPr/>
          <p:nvPr/>
        </p:nvGrpSpPr>
        <p:grpSpPr>
          <a:xfrm>
            <a:off x="457197" y="2718203"/>
            <a:ext cx="713194" cy="446423"/>
            <a:chOff x="457200" y="1466425"/>
            <a:chExt cx="776900" cy="486300"/>
          </a:xfrm>
        </p:grpSpPr>
        <p:sp>
          <p:nvSpPr>
            <p:cNvPr id="2355" name="Google Shape;235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56" name="Google Shape;235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7" name="Google Shape;2357;p128"/>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58" name="Google Shape;2358;p128"/>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9" name="Google Shape;2359;p128"/>
          <p:cNvGrpSpPr/>
          <p:nvPr/>
        </p:nvGrpSpPr>
        <p:grpSpPr>
          <a:xfrm>
            <a:off x="457222" y="3240828"/>
            <a:ext cx="713194" cy="446423"/>
            <a:chOff x="457200" y="1466425"/>
            <a:chExt cx="776900" cy="486300"/>
          </a:xfrm>
        </p:grpSpPr>
        <p:sp>
          <p:nvSpPr>
            <p:cNvPr id="2360" name="Google Shape;236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61" name="Google Shape;236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128"/>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63" name="Google Shape;2363;p128"/>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128"/>
          <p:cNvGrpSpPr/>
          <p:nvPr/>
        </p:nvGrpSpPr>
        <p:grpSpPr>
          <a:xfrm>
            <a:off x="457222" y="3763453"/>
            <a:ext cx="713194" cy="446423"/>
            <a:chOff x="457200" y="1466425"/>
            <a:chExt cx="776900" cy="486300"/>
          </a:xfrm>
        </p:grpSpPr>
        <p:sp>
          <p:nvSpPr>
            <p:cNvPr id="2365" name="Google Shape;236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66" name="Google Shape;236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128"/>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68" name="Google Shape;2368;p128"/>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128"/>
          <p:cNvGrpSpPr/>
          <p:nvPr/>
        </p:nvGrpSpPr>
        <p:grpSpPr>
          <a:xfrm>
            <a:off x="457222" y="4311603"/>
            <a:ext cx="713194" cy="446423"/>
            <a:chOff x="457200" y="1466425"/>
            <a:chExt cx="776900" cy="486300"/>
          </a:xfrm>
        </p:grpSpPr>
        <p:sp>
          <p:nvSpPr>
            <p:cNvPr id="2370" name="Google Shape;2370;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71" name="Google Shape;2371;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128"/>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73" name="Google Shape;2373;p12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2374"/>
        <p:cNvGrpSpPr/>
        <p:nvPr/>
      </p:nvGrpSpPr>
      <p:grpSpPr>
        <a:xfrm>
          <a:off x="0" y="0"/>
          <a:ext cx="0" cy="0"/>
          <a:chOff x="0" y="0"/>
          <a:chExt cx="0" cy="0"/>
        </a:xfrm>
      </p:grpSpPr>
      <p:sp>
        <p:nvSpPr>
          <p:cNvPr id="2375" name="Google Shape;2375;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76" name="Google Shape;2376;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377" name="Google Shape;2377;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378" name="Google Shape;2378;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79" name="Google Shape;2379;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80" name="Google Shape;2380;p129"/>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1" name="Google Shape;2381;p129"/>
          <p:cNvGrpSpPr/>
          <p:nvPr/>
        </p:nvGrpSpPr>
        <p:grpSpPr>
          <a:xfrm>
            <a:off x="457427" y="3873038"/>
            <a:ext cx="602564" cy="377174"/>
            <a:chOff x="457200" y="1466425"/>
            <a:chExt cx="776900" cy="486300"/>
          </a:xfrm>
        </p:grpSpPr>
        <p:sp>
          <p:nvSpPr>
            <p:cNvPr id="2382" name="Google Shape;2382;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83" name="Google Shape;2383;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129"/>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85" name="Google Shape;2385;p129"/>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129"/>
          <p:cNvGrpSpPr/>
          <p:nvPr/>
        </p:nvGrpSpPr>
        <p:grpSpPr>
          <a:xfrm>
            <a:off x="457315" y="4311142"/>
            <a:ext cx="602564" cy="377174"/>
            <a:chOff x="457200" y="1466425"/>
            <a:chExt cx="776900" cy="486300"/>
          </a:xfrm>
        </p:grpSpPr>
        <p:sp>
          <p:nvSpPr>
            <p:cNvPr id="2387" name="Google Shape;2387;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88" name="Google Shape;2388;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9" name="Google Shape;2389;p129"/>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90" name="Google Shape;2390;p129"/>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1" name="Google Shape;2391;p129"/>
          <p:cNvGrpSpPr/>
          <p:nvPr/>
        </p:nvGrpSpPr>
        <p:grpSpPr>
          <a:xfrm>
            <a:off x="457377" y="2996663"/>
            <a:ext cx="602564" cy="377174"/>
            <a:chOff x="457200" y="1466425"/>
            <a:chExt cx="776900" cy="486300"/>
          </a:xfrm>
        </p:grpSpPr>
        <p:sp>
          <p:nvSpPr>
            <p:cNvPr id="2392" name="Google Shape;2392;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93" name="Google Shape;2393;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129"/>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395" name="Google Shape;2395;p129"/>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6" name="Google Shape;2396;p129"/>
          <p:cNvGrpSpPr/>
          <p:nvPr/>
        </p:nvGrpSpPr>
        <p:grpSpPr>
          <a:xfrm>
            <a:off x="457265" y="3434767"/>
            <a:ext cx="602564" cy="377174"/>
            <a:chOff x="457200" y="1466425"/>
            <a:chExt cx="776900" cy="486300"/>
          </a:xfrm>
        </p:grpSpPr>
        <p:sp>
          <p:nvSpPr>
            <p:cNvPr id="2397" name="Google Shape;2397;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98" name="Google Shape;2398;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9" name="Google Shape;2399;p129"/>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00" name="Google Shape;2400;p129"/>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129"/>
          <p:cNvGrpSpPr/>
          <p:nvPr/>
        </p:nvGrpSpPr>
        <p:grpSpPr>
          <a:xfrm>
            <a:off x="457402" y="2135288"/>
            <a:ext cx="602564" cy="377174"/>
            <a:chOff x="457200" y="1466425"/>
            <a:chExt cx="776900" cy="486300"/>
          </a:xfrm>
        </p:grpSpPr>
        <p:sp>
          <p:nvSpPr>
            <p:cNvPr id="2402" name="Google Shape;2402;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03" name="Google Shape;2403;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129"/>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05" name="Google Shape;2405;p129"/>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6" name="Google Shape;2406;p129"/>
          <p:cNvGrpSpPr/>
          <p:nvPr/>
        </p:nvGrpSpPr>
        <p:grpSpPr>
          <a:xfrm>
            <a:off x="457290" y="2573392"/>
            <a:ext cx="602564" cy="377174"/>
            <a:chOff x="457200" y="1466425"/>
            <a:chExt cx="776900" cy="486300"/>
          </a:xfrm>
        </p:grpSpPr>
        <p:sp>
          <p:nvSpPr>
            <p:cNvPr id="2407" name="Google Shape;2407;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08" name="Google Shape;2408;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9" name="Google Shape;2409;p129"/>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10" name="Google Shape;2410;p129"/>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129"/>
          <p:cNvGrpSpPr/>
          <p:nvPr/>
        </p:nvGrpSpPr>
        <p:grpSpPr>
          <a:xfrm>
            <a:off x="457352" y="1258913"/>
            <a:ext cx="602564" cy="377174"/>
            <a:chOff x="457200" y="1466425"/>
            <a:chExt cx="776900" cy="486300"/>
          </a:xfrm>
        </p:grpSpPr>
        <p:sp>
          <p:nvSpPr>
            <p:cNvPr id="2412" name="Google Shape;2412;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13" name="Google Shape;2413;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4" name="Google Shape;2414;p129"/>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15" name="Google Shape;2415;p129"/>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6" name="Google Shape;2416;p129"/>
          <p:cNvGrpSpPr/>
          <p:nvPr/>
        </p:nvGrpSpPr>
        <p:grpSpPr>
          <a:xfrm>
            <a:off x="457240" y="1697017"/>
            <a:ext cx="602564" cy="377174"/>
            <a:chOff x="457200" y="1466425"/>
            <a:chExt cx="776900" cy="486300"/>
          </a:xfrm>
        </p:grpSpPr>
        <p:sp>
          <p:nvSpPr>
            <p:cNvPr id="2417" name="Google Shape;2417;p129"/>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18" name="Google Shape;2418;p129"/>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129"/>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20" name="Google Shape;2420;p12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2421"/>
        <p:cNvGrpSpPr/>
        <p:nvPr/>
      </p:nvGrpSpPr>
      <p:grpSpPr>
        <a:xfrm>
          <a:off x="0" y="0"/>
          <a:ext cx="0" cy="0"/>
          <a:chOff x="0" y="0"/>
          <a:chExt cx="0" cy="0"/>
        </a:xfrm>
      </p:grpSpPr>
      <p:sp>
        <p:nvSpPr>
          <p:cNvPr id="2422" name="Google Shape;2422;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23" name="Google Shape;2423;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424" name="Google Shape;2424;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25" name="Google Shape;2425;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26" name="Google Shape;2426;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27" name="Google Shape;2427;p130"/>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130"/>
          <p:cNvGrpSpPr/>
          <p:nvPr/>
        </p:nvGrpSpPr>
        <p:grpSpPr>
          <a:xfrm>
            <a:off x="457427" y="3873038"/>
            <a:ext cx="602564" cy="377174"/>
            <a:chOff x="457200" y="1466425"/>
            <a:chExt cx="776900" cy="486300"/>
          </a:xfrm>
        </p:grpSpPr>
        <p:sp>
          <p:nvSpPr>
            <p:cNvPr id="2429" name="Google Shape;2429;p130"/>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30" name="Google Shape;2430;p130"/>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1" name="Google Shape;2431;p130"/>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32" name="Google Shape;2432;p130"/>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3" name="Google Shape;2433;p130"/>
          <p:cNvGrpSpPr/>
          <p:nvPr/>
        </p:nvGrpSpPr>
        <p:grpSpPr>
          <a:xfrm>
            <a:off x="457315" y="4311142"/>
            <a:ext cx="602564" cy="377174"/>
            <a:chOff x="457200" y="1466425"/>
            <a:chExt cx="776900" cy="486300"/>
          </a:xfrm>
        </p:grpSpPr>
        <p:sp>
          <p:nvSpPr>
            <p:cNvPr id="2434" name="Google Shape;2434;p13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35" name="Google Shape;2435;p13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130"/>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37" name="Google Shape;2437;p130"/>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8" name="Google Shape;2438;p130"/>
          <p:cNvGrpSpPr/>
          <p:nvPr/>
        </p:nvGrpSpPr>
        <p:grpSpPr>
          <a:xfrm>
            <a:off x="457377" y="2996663"/>
            <a:ext cx="602564" cy="377174"/>
            <a:chOff x="457200" y="1466425"/>
            <a:chExt cx="776900" cy="486300"/>
          </a:xfrm>
        </p:grpSpPr>
        <p:sp>
          <p:nvSpPr>
            <p:cNvPr id="2439" name="Google Shape;2439;p130"/>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40" name="Google Shape;2440;p130"/>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1" name="Google Shape;2441;p130"/>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42" name="Google Shape;2442;p130"/>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3" name="Google Shape;2443;p130"/>
          <p:cNvGrpSpPr/>
          <p:nvPr/>
        </p:nvGrpSpPr>
        <p:grpSpPr>
          <a:xfrm>
            <a:off x="457265" y="3434767"/>
            <a:ext cx="602564" cy="377174"/>
            <a:chOff x="457200" y="1466425"/>
            <a:chExt cx="776900" cy="486300"/>
          </a:xfrm>
        </p:grpSpPr>
        <p:sp>
          <p:nvSpPr>
            <p:cNvPr id="2444" name="Google Shape;2444;p130"/>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45" name="Google Shape;2445;p130"/>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6" name="Google Shape;2446;p130"/>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47" name="Google Shape;2447;p130"/>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0"/>
          <p:cNvGrpSpPr/>
          <p:nvPr/>
        </p:nvGrpSpPr>
        <p:grpSpPr>
          <a:xfrm>
            <a:off x="457402" y="2135288"/>
            <a:ext cx="602564" cy="377174"/>
            <a:chOff x="457200" y="1466425"/>
            <a:chExt cx="776900" cy="486300"/>
          </a:xfrm>
        </p:grpSpPr>
        <p:sp>
          <p:nvSpPr>
            <p:cNvPr id="2449" name="Google Shape;2449;p130"/>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50" name="Google Shape;2450;p130"/>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130"/>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52" name="Google Shape;2452;p130"/>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3" name="Google Shape;2453;p130"/>
          <p:cNvGrpSpPr/>
          <p:nvPr/>
        </p:nvGrpSpPr>
        <p:grpSpPr>
          <a:xfrm>
            <a:off x="457290" y="2573392"/>
            <a:ext cx="602564" cy="377174"/>
            <a:chOff x="457200" y="1466425"/>
            <a:chExt cx="776900" cy="486300"/>
          </a:xfrm>
        </p:grpSpPr>
        <p:sp>
          <p:nvSpPr>
            <p:cNvPr id="2454" name="Google Shape;2454;p130"/>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55" name="Google Shape;2455;p130"/>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6" name="Google Shape;2456;p130"/>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57" name="Google Shape;2457;p130"/>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130"/>
          <p:cNvGrpSpPr/>
          <p:nvPr/>
        </p:nvGrpSpPr>
        <p:grpSpPr>
          <a:xfrm>
            <a:off x="457352" y="1258913"/>
            <a:ext cx="602564" cy="377174"/>
            <a:chOff x="457200" y="1466425"/>
            <a:chExt cx="776900" cy="486300"/>
          </a:xfrm>
        </p:grpSpPr>
        <p:sp>
          <p:nvSpPr>
            <p:cNvPr id="2459" name="Google Shape;2459;p130"/>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60" name="Google Shape;2460;p130"/>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1" name="Google Shape;2461;p130"/>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62" name="Google Shape;2462;p130"/>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130"/>
          <p:cNvGrpSpPr/>
          <p:nvPr/>
        </p:nvGrpSpPr>
        <p:grpSpPr>
          <a:xfrm>
            <a:off x="457240" y="1697017"/>
            <a:ext cx="602564" cy="377174"/>
            <a:chOff x="457200" y="1466425"/>
            <a:chExt cx="776900" cy="486300"/>
          </a:xfrm>
        </p:grpSpPr>
        <p:sp>
          <p:nvSpPr>
            <p:cNvPr id="2464" name="Google Shape;2464;p130"/>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65" name="Google Shape;2465;p130"/>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0"/>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67" name="Google Shape;2467;p13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2468"/>
        <p:cNvGrpSpPr/>
        <p:nvPr/>
      </p:nvGrpSpPr>
      <p:grpSpPr>
        <a:xfrm>
          <a:off x="0" y="0"/>
          <a:ext cx="0" cy="0"/>
          <a:chOff x="0" y="0"/>
          <a:chExt cx="0" cy="0"/>
        </a:xfrm>
      </p:grpSpPr>
      <p:sp>
        <p:nvSpPr>
          <p:cNvPr id="2469" name="Google Shape;2469;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70" name="Google Shape;2470;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471" name="Google Shape;2471;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72" name="Google Shape;2472;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73" name="Google Shape;2473;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474" name="Google Shape;2474;p131"/>
          <p:cNvGrpSpPr/>
          <p:nvPr/>
        </p:nvGrpSpPr>
        <p:grpSpPr>
          <a:xfrm>
            <a:off x="457181" y="1345103"/>
            <a:ext cx="533372" cy="533480"/>
            <a:chOff x="457200" y="1378813"/>
            <a:chExt cx="695400" cy="695450"/>
          </a:xfrm>
        </p:grpSpPr>
        <p:sp>
          <p:nvSpPr>
            <p:cNvPr id="2475" name="Google Shape;2475;p1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76" name="Google Shape;2476;p131"/>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7" name="Google Shape;2477;p13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1"/>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479" name="Google Shape;2479;p131"/>
          <p:cNvGrpSpPr/>
          <p:nvPr/>
        </p:nvGrpSpPr>
        <p:grpSpPr>
          <a:xfrm>
            <a:off x="3228956" y="1345103"/>
            <a:ext cx="533372" cy="533480"/>
            <a:chOff x="457200" y="1378813"/>
            <a:chExt cx="695400" cy="695450"/>
          </a:xfrm>
        </p:grpSpPr>
        <p:sp>
          <p:nvSpPr>
            <p:cNvPr id="2480" name="Google Shape;2480;p1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81" name="Google Shape;2481;p13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2" name="Google Shape;2482;p13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31"/>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484" name="Google Shape;2484;p131"/>
          <p:cNvGrpSpPr/>
          <p:nvPr/>
        </p:nvGrpSpPr>
        <p:grpSpPr>
          <a:xfrm>
            <a:off x="6134081" y="1345853"/>
            <a:ext cx="533372" cy="533480"/>
            <a:chOff x="457200" y="1378813"/>
            <a:chExt cx="695400" cy="695450"/>
          </a:xfrm>
        </p:grpSpPr>
        <p:sp>
          <p:nvSpPr>
            <p:cNvPr id="2485" name="Google Shape;2485;p1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86" name="Google Shape;2486;p13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7" name="Google Shape;2487;p13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1"/>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89" name="Google Shape;2489;p13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2490"/>
        <p:cNvGrpSpPr/>
        <p:nvPr/>
      </p:nvGrpSpPr>
      <p:grpSpPr>
        <a:xfrm>
          <a:off x="0" y="0"/>
          <a:ext cx="0" cy="0"/>
          <a:chOff x="0" y="0"/>
          <a:chExt cx="0" cy="0"/>
        </a:xfrm>
      </p:grpSpPr>
      <p:pic>
        <p:nvPicPr>
          <p:cNvPr id="2491" name="Google Shape;2491;p132"/>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92" name="Google Shape;2492;p1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494" name="Google Shape;2494;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495" name="Google Shape;2495;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496" name="Google Shape;2496;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97" name="Google Shape;2497;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2498" name="Google Shape;2498;p132"/>
          <p:cNvGrpSpPr/>
          <p:nvPr/>
        </p:nvGrpSpPr>
        <p:grpSpPr>
          <a:xfrm>
            <a:off x="457206" y="1421303"/>
            <a:ext cx="533372" cy="533480"/>
            <a:chOff x="457200" y="1378813"/>
            <a:chExt cx="695400" cy="695450"/>
          </a:xfrm>
        </p:grpSpPr>
        <p:sp>
          <p:nvSpPr>
            <p:cNvPr id="2499" name="Google Shape;2499;p132"/>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500" name="Google Shape;2500;p132"/>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1" name="Google Shape;2501;p132"/>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02" name="Google Shape;2502;p132"/>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03" name="Google Shape;2503;p1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4" name="Google Shape;2504;p132"/>
          <p:cNvGrpSpPr/>
          <p:nvPr/>
        </p:nvGrpSpPr>
        <p:grpSpPr>
          <a:xfrm>
            <a:off x="4936306" y="1423553"/>
            <a:ext cx="533372" cy="533480"/>
            <a:chOff x="457200" y="1378813"/>
            <a:chExt cx="695400" cy="695450"/>
          </a:xfrm>
        </p:grpSpPr>
        <p:sp>
          <p:nvSpPr>
            <p:cNvPr id="2505" name="Google Shape;2505;p132"/>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06" name="Google Shape;2506;p132"/>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7" name="Google Shape;2507;p132"/>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08" name="Google Shape;2508;p132"/>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09" name="Google Shape;2509;p13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2510"/>
        <p:cNvGrpSpPr/>
        <p:nvPr/>
      </p:nvGrpSpPr>
      <p:grpSpPr>
        <a:xfrm>
          <a:off x="0" y="0"/>
          <a:ext cx="0" cy="0"/>
          <a:chOff x="0" y="0"/>
          <a:chExt cx="0" cy="0"/>
        </a:xfrm>
      </p:grpSpPr>
      <p:sp>
        <p:nvSpPr>
          <p:cNvPr id="2511" name="Google Shape;2511;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12" name="Google Shape;2512;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513" name="Google Shape;2513;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14" name="Google Shape;2514;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15" name="Google Shape;2515;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16" name="Google Shape;2516;p133"/>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17" name="Google Shape;2517;p133"/>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3"/>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3"/>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3"/>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3"/>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22" name="Google Shape;2522;p133"/>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23" name="Google Shape;2523;p133"/>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3"/>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3"/>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3"/>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3"/>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28" name="Google Shape;2528;p133"/>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29" name="Google Shape;2529;p133"/>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3"/>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3"/>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32" name="Google Shape;2532;p133"/>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2533" name="Google Shape;2533;p133"/>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34" name="Google Shape;2534;p133"/>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35" name="Google Shape;2535;p133"/>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36" name="Google Shape;2536;p13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2537"/>
        <p:cNvGrpSpPr/>
        <p:nvPr/>
      </p:nvGrpSpPr>
      <p:grpSpPr>
        <a:xfrm>
          <a:off x="0" y="0"/>
          <a:ext cx="0" cy="0"/>
          <a:chOff x="0" y="0"/>
          <a:chExt cx="0" cy="0"/>
        </a:xfrm>
      </p:grpSpPr>
      <p:sp>
        <p:nvSpPr>
          <p:cNvPr id="2538" name="Google Shape;2538;p13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40" name="Google Shape;2540;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541" name="Google Shape;2541;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42" name="Google Shape;2542;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3" name="Google Shape;2543;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44" name="Google Shape;2544;p13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45" name="Google Shape;2545;p13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49" name="Google Shape;2549;p13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50" name="Google Shape;2550;p13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551" name="Google Shape;2551;p134"/>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52" name="Google Shape;2552;p134"/>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53" name="Google Shape;2553;p134"/>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54" name="Google Shape;2554;p134"/>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2555" name="Google Shape;2555;p13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2556"/>
        <p:cNvGrpSpPr/>
        <p:nvPr/>
      </p:nvGrpSpPr>
      <p:grpSpPr>
        <a:xfrm>
          <a:off x="0" y="0"/>
          <a:ext cx="0" cy="0"/>
          <a:chOff x="0" y="0"/>
          <a:chExt cx="0" cy="0"/>
        </a:xfrm>
      </p:grpSpPr>
      <p:sp>
        <p:nvSpPr>
          <p:cNvPr id="2557" name="Google Shape;2557;p13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59" name="Google Shape;2559;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560" name="Google Shape;2560;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61" name="Google Shape;2561;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2" name="Google Shape;2562;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63" name="Google Shape;2563;p13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64" name="Google Shape;2564;p13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3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68" name="Google Shape;2568;p13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69" name="Google Shape;2569;p13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570" name="Google Shape;2570;p135"/>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71" name="Google Shape;2571;p135"/>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72" name="Google Shape;2572;p135"/>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73" name="Google Shape;2573;p135"/>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2574" name="Google Shape;2574;p13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2575"/>
        <p:cNvGrpSpPr/>
        <p:nvPr/>
      </p:nvGrpSpPr>
      <p:grpSpPr>
        <a:xfrm>
          <a:off x="0" y="0"/>
          <a:ext cx="0" cy="0"/>
          <a:chOff x="0" y="0"/>
          <a:chExt cx="0" cy="0"/>
        </a:xfrm>
      </p:grpSpPr>
      <p:sp>
        <p:nvSpPr>
          <p:cNvPr id="2576" name="Google Shape;2576;p1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78" name="Google Shape;2578;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579" name="Google Shape;2579;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80" name="Google Shape;2580;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1" name="Google Shape;2581;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82" name="Google Shape;2582;p13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83" name="Google Shape;2583;p1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87" name="Google Shape;2587;p13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88" name="Google Shape;2588;p13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589" name="Google Shape;2589;p136"/>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590" name="Google Shape;2590;p136"/>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591" name="Google Shape;2591;p136"/>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592" name="Google Shape;2592;p136"/>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
        <p:nvSpPr>
          <p:cNvPr id="2593" name="Google Shape;2593;p13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2594"/>
        <p:cNvGrpSpPr/>
        <p:nvPr/>
      </p:nvGrpSpPr>
      <p:grpSpPr>
        <a:xfrm>
          <a:off x="0" y="0"/>
          <a:ext cx="0" cy="0"/>
          <a:chOff x="0" y="0"/>
          <a:chExt cx="0" cy="0"/>
        </a:xfrm>
      </p:grpSpPr>
      <p:sp>
        <p:nvSpPr>
          <p:cNvPr id="2595" name="Google Shape;2595;p1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597" name="Google Shape;2597;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598" name="Google Shape;2598;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599" name="Google Shape;2599;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0" name="Google Shape;2600;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01" name="Google Shape;2601;p137"/>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02" name="Google Shape;2602;p1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06" name="Google Shape;2606;p13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07" name="Google Shape;2607;p13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608" name="Google Shape;2608;p137"/>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609" name="Google Shape;2609;p137"/>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610" name="Google Shape;2610;p137"/>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611" name="Google Shape;2611;p137"/>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
        <p:nvSpPr>
          <p:cNvPr id="2612" name="Google Shape;2612;p13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2613"/>
        <p:cNvGrpSpPr/>
        <p:nvPr/>
      </p:nvGrpSpPr>
      <p:grpSpPr>
        <a:xfrm>
          <a:off x="0" y="0"/>
          <a:ext cx="0" cy="0"/>
          <a:chOff x="0" y="0"/>
          <a:chExt cx="0" cy="0"/>
        </a:xfrm>
      </p:grpSpPr>
      <p:sp>
        <p:nvSpPr>
          <p:cNvPr id="2614" name="Google Shape;2614;p1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16" name="Google Shape;2616;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617" name="Google Shape;2617;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18" name="Google Shape;2618;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19" name="Google Shape;2619;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20" name="Google Shape;2620;p13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21" name="Google Shape;2621;p1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25" name="Google Shape;2625;p13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26" name="Google Shape;2626;p13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27" name="Google Shape;2627;p1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3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629" name="Google Shape;2629;p138"/>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30" name="Google Shape;2630;p138"/>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31" name="Google Shape;2631;p138"/>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32" name="Google Shape;2632;p138"/>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33" name="Google Shape;2633;p138"/>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2634" name="Google Shape;2634;p13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2635"/>
        <p:cNvGrpSpPr/>
        <p:nvPr/>
      </p:nvGrpSpPr>
      <p:grpSpPr>
        <a:xfrm>
          <a:off x="0" y="0"/>
          <a:ext cx="0" cy="0"/>
          <a:chOff x="0" y="0"/>
          <a:chExt cx="0" cy="0"/>
        </a:xfrm>
      </p:grpSpPr>
      <p:sp>
        <p:nvSpPr>
          <p:cNvPr id="2636" name="Google Shape;2636;p13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38" name="Google Shape;2638;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639" name="Google Shape;2639;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40" name="Google Shape;2640;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1" name="Google Shape;2641;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42" name="Google Shape;2642;p13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43" name="Google Shape;2643;p13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3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3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3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47" name="Google Shape;2647;p13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48" name="Google Shape;2648;p13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49" name="Google Shape;2649;p13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3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651" name="Google Shape;2651;p139"/>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52" name="Google Shape;2652;p139"/>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53" name="Google Shape;2653;p139"/>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54" name="Google Shape;2654;p139"/>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55" name="Google Shape;2655;p139"/>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2656" name="Google Shape;2656;p13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2657"/>
        <p:cNvGrpSpPr/>
        <p:nvPr/>
      </p:nvGrpSpPr>
      <p:grpSpPr>
        <a:xfrm>
          <a:off x="0" y="0"/>
          <a:ext cx="0" cy="0"/>
          <a:chOff x="0" y="0"/>
          <a:chExt cx="0" cy="0"/>
        </a:xfrm>
      </p:grpSpPr>
      <p:sp>
        <p:nvSpPr>
          <p:cNvPr id="2658" name="Google Shape;2658;p1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60" name="Google Shape;2660;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661" name="Google Shape;2661;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62" name="Google Shape;2662;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3" name="Google Shape;2663;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64" name="Google Shape;2664;p14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65" name="Google Shape;2665;p1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69" name="Google Shape;2669;p14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70" name="Google Shape;2670;p14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71" name="Google Shape;2671;p1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4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673" name="Google Shape;2673;p140"/>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74" name="Google Shape;2674;p140"/>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75" name="Google Shape;2675;p140"/>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76" name="Google Shape;2676;p140"/>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77" name="Google Shape;2677;p140"/>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
        <p:nvSpPr>
          <p:cNvPr id="2678" name="Google Shape;2678;p14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2679"/>
        <p:cNvGrpSpPr/>
        <p:nvPr/>
      </p:nvGrpSpPr>
      <p:grpSpPr>
        <a:xfrm>
          <a:off x="0" y="0"/>
          <a:ext cx="0" cy="0"/>
          <a:chOff x="0" y="0"/>
          <a:chExt cx="0" cy="0"/>
        </a:xfrm>
      </p:grpSpPr>
      <p:sp>
        <p:nvSpPr>
          <p:cNvPr id="2680" name="Google Shape;2680;p14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82" name="Google Shape;2682;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683" name="Google Shape;2683;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84" name="Google Shape;2684;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5" name="Google Shape;2685;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86" name="Google Shape;2686;p14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87" name="Google Shape;2687;p14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91" name="Google Shape;2691;p14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92" name="Google Shape;2692;p14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693" name="Google Shape;2693;p14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695" name="Google Shape;2695;p141"/>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696" name="Google Shape;2696;p141"/>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697" name="Google Shape;2697;p141"/>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698" name="Google Shape;2698;p141"/>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699" name="Google Shape;2699;p141"/>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
        <p:nvSpPr>
          <p:cNvPr id="2700" name="Google Shape;2700;p14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2701"/>
        <p:cNvGrpSpPr/>
        <p:nvPr/>
      </p:nvGrpSpPr>
      <p:grpSpPr>
        <a:xfrm>
          <a:off x="0" y="0"/>
          <a:ext cx="0" cy="0"/>
          <a:chOff x="0" y="0"/>
          <a:chExt cx="0" cy="0"/>
        </a:xfrm>
      </p:grpSpPr>
      <p:sp>
        <p:nvSpPr>
          <p:cNvPr id="2702" name="Google Shape;2702;p14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04" name="Google Shape;2704;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705" name="Google Shape;2705;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706" name="Google Shape;2706;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07" name="Google Shape;2707;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08" name="Google Shape;2708;p14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09" name="Google Shape;2709;p14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4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4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15" name="Google Shape;2715;p14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16" name="Google Shape;2716;p14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17" name="Google Shape;2717;p14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18" name="Google Shape;2718;p14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719" name="Google Shape;2719;p142"/>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20" name="Google Shape;2720;p142"/>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21" name="Google Shape;2721;p142"/>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22" name="Google Shape;2722;p142"/>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23" name="Google Shape;2723;p142"/>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24" name="Google Shape;2724;p142"/>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
        <p:nvSpPr>
          <p:cNvPr id="2725" name="Google Shape;2725;p14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2726"/>
        <p:cNvGrpSpPr/>
        <p:nvPr/>
      </p:nvGrpSpPr>
      <p:grpSpPr>
        <a:xfrm>
          <a:off x="0" y="0"/>
          <a:ext cx="0" cy="0"/>
          <a:chOff x="0" y="0"/>
          <a:chExt cx="0" cy="0"/>
        </a:xfrm>
      </p:grpSpPr>
      <p:sp>
        <p:nvSpPr>
          <p:cNvPr id="2727" name="Google Shape;2727;p14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29" name="Google Shape;2729;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730" name="Google Shape;2730;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731" name="Google Shape;2731;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32" name="Google Shape;2732;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33" name="Google Shape;2733;p14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34" name="Google Shape;2734;p14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4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4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4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4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40" name="Google Shape;2740;p14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41" name="Google Shape;2741;p14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42" name="Google Shape;2742;p14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43" name="Google Shape;2743;p14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744" name="Google Shape;2744;p143"/>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45" name="Google Shape;2745;p143"/>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46" name="Google Shape;2746;p143"/>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47" name="Google Shape;2747;p143"/>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48" name="Google Shape;2748;p143"/>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49" name="Google Shape;2749;p143"/>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
        <p:nvSpPr>
          <p:cNvPr id="2750" name="Google Shape;2750;p14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2751"/>
        <p:cNvGrpSpPr/>
        <p:nvPr/>
      </p:nvGrpSpPr>
      <p:grpSpPr>
        <a:xfrm>
          <a:off x="0" y="0"/>
          <a:ext cx="0" cy="0"/>
          <a:chOff x="0" y="0"/>
          <a:chExt cx="0" cy="0"/>
        </a:xfrm>
      </p:grpSpPr>
      <p:sp>
        <p:nvSpPr>
          <p:cNvPr id="2752" name="Google Shape;2752;p14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54" name="Google Shape;2754;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755" name="Google Shape;2755;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756" name="Google Shape;2756;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57" name="Google Shape;2757;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58" name="Google Shape;2758;p14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59" name="Google Shape;2759;p14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4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65" name="Google Shape;2765;p14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66" name="Google Shape;2766;p14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67" name="Google Shape;2767;p14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68" name="Google Shape;2768;p14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769" name="Google Shape;2769;p144"/>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70" name="Google Shape;2770;p144"/>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71" name="Google Shape;2771;p144"/>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72" name="Google Shape;2772;p144"/>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73" name="Google Shape;2773;p144"/>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74" name="Google Shape;2774;p144"/>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
        <p:nvSpPr>
          <p:cNvPr id="2775" name="Google Shape;2775;p14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2776"/>
        <p:cNvGrpSpPr/>
        <p:nvPr/>
      </p:nvGrpSpPr>
      <p:grpSpPr>
        <a:xfrm>
          <a:off x="0" y="0"/>
          <a:ext cx="0" cy="0"/>
          <a:chOff x="0" y="0"/>
          <a:chExt cx="0" cy="0"/>
        </a:xfrm>
      </p:grpSpPr>
      <p:sp>
        <p:nvSpPr>
          <p:cNvPr id="2777" name="Google Shape;2777;p14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79" name="Google Shape;2779;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780" name="Google Shape;2780;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1" name="Google Shape;2781;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latin typeface="Roboto"/>
                <a:ea typeface="Roboto"/>
                <a:cs typeface="Roboto"/>
                <a:sym typeface="Roboto"/>
              </a:defRPr>
            </a:lvl1pPr>
            <a:lvl2pPr lvl="1" algn="r" rtl="0">
              <a:buNone/>
              <a:defRPr sz="600">
                <a:latin typeface="Roboto"/>
                <a:ea typeface="Roboto"/>
                <a:cs typeface="Roboto"/>
                <a:sym typeface="Roboto"/>
              </a:defRPr>
            </a:lvl2pPr>
            <a:lvl3pPr lvl="2" algn="r" rtl="0">
              <a:buNone/>
              <a:defRPr sz="600">
                <a:latin typeface="Roboto"/>
                <a:ea typeface="Roboto"/>
                <a:cs typeface="Roboto"/>
                <a:sym typeface="Roboto"/>
              </a:defRPr>
            </a:lvl3pPr>
            <a:lvl4pPr lvl="3" algn="r" rtl="0">
              <a:buNone/>
              <a:defRPr sz="600">
                <a:latin typeface="Roboto"/>
                <a:ea typeface="Roboto"/>
                <a:cs typeface="Roboto"/>
                <a:sym typeface="Roboto"/>
              </a:defRPr>
            </a:lvl4pPr>
            <a:lvl5pPr lvl="4" algn="r" rtl="0">
              <a:buNone/>
              <a:defRPr sz="600">
                <a:latin typeface="Roboto"/>
                <a:ea typeface="Roboto"/>
                <a:cs typeface="Roboto"/>
                <a:sym typeface="Roboto"/>
              </a:defRPr>
            </a:lvl5pPr>
            <a:lvl6pPr lvl="5" algn="r" rtl="0">
              <a:buNone/>
              <a:defRPr sz="600">
                <a:latin typeface="Roboto"/>
                <a:ea typeface="Roboto"/>
                <a:cs typeface="Roboto"/>
                <a:sym typeface="Roboto"/>
              </a:defRPr>
            </a:lvl6pPr>
            <a:lvl7pPr lvl="6" algn="r" rtl="0">
              <a:buNone/>
              <a:defRPr sz="600">
                <a:latin typeface="Roboto"/>
                <a:ea typeface="Roboto"/>
                <a:cs typeface="Roboto"/>
                <a:sym typeface="Roboto"/>
              </a:defRPr>
            </a:lvl7pPr>
            <a:lvl8pPr lvl="7" algn="r" rtl="0">
              <a:buNone/>
              <a:defRPr sz="600">
                <a:latin typeface="Roboto"/>
                <a:ea typeface="Roboto"/>
                <a:cs typeface="Roboto"/>
                <a:sym typeface="Roboto"/>
              </a:defRPr>
            </a:lvl8pPr>
            <a:lvl9pPr lvl="8" algn="r" rtl="0">
              <a:buNone/>
              <a:defRPr sz="6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None/>
            </a:pPr>
            <a:endParaRPr/>
          </a:p>
        </p:txBody>
      </p:sp>
      <p:cxnSp>
        <p:nvCxnSpPr>
          <p:cNvPr id="2782" name="Google Shape;2782;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83" name="Google Shape;2783;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84" name="Google Shape;2784;p14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85" name="Google Shape;2785;p14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91" name="Google Shape;2791;p14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92" name="Google Shape;2792;p14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93" name="Google Shape;2793;p14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794" name="Google Shape;2794;p14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795" name="Google Shape;2795;p145"/>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796" name="Google Shape;2796;p145"/>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797" name="Google Shape;2797;p145"/>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798" name="Google Shape;2798;p145"/>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799" name="Google Shape;2799;p145"/>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800" name="Google Shape;2800;p145"/>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2801"/>
        <p:cNvGrpSpPr/>
        <p:nvPr/>
      </p:nvGrpSpPr>
      <p:grpSpPr>
        <a:xfrm>
          <a:off x="0" y="0"/>
          <a:ext cx="0" cy="0"/>
          <a:chOff x="0" y="0"/>
          <a:chExt cx="0" cy="0"/>
        </a:xfrm>
      </p:grpSpPr>
      <p:sp>
        <p:nvSpPr>
          <p:cNvPr id="2802" name="Google Shape;2802;p14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04" name="Google Shape;2804;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805" name="Google Shape;2805;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06" name="Google Shape;2806;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07" name="Google Shape;2807;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08" name="Google Shape;2808;p14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09" name="Google Shape;2809;p14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4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11" name="Google Shape;2811;p14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13" name="Google Shape;2813;p14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4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15" name="Google Shape;2815;p14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4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17" name="Google Shape;2817;p14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19" name="Google Shape;2819;p14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4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821" name="Google Shape;2821;p146"/>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22" name="Google Shape;2822;p146"/>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23" name="Google Shape;2823;p146"/>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24" name="Google Shape;2824;p146"/>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25" name="Google Shape;2825;p146"/>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26" name="Google Shape;2826;p146"/>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27" name="Google Shape;2827;p146"/>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2828" name="Google Shape;2828;p14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2829"/>
        <p:cNvGrpSpPr/>
        <p:nvPr/>
      </p:nvGrpSpPr>
      <p:grpSpPr>
        <a:xfrm>
          <a:off x="0" y="0"/>
          <a:ext cx="0" cy="0"/>
          <a:chOff x="0" y="0"/>
          <a:chExt cx="0" cy="0"/>
        </a:xfrm>
      </p:grpSpPr>
      <p:sp>
        <p:nvSpPr>
          <p:cNvPr id="2830" name="Google Shape;2830;p14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32" name="Google Shape;2832;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833" name="Google Shape;2833;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34" name="Google Shape;2834;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35" name="Google Shape;2835;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36" name="Google Shape;2836;p14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37" name="Google Shape;2837;p14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39" name="Google Shape;2839;p14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41" name="Google Shape;2841;p14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4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43" name="Google Shape;2843;p14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4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45" name="Google Shape;2845;p14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47" name="Google Shape;2847;p14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849" name="Google Shape;2849;p147"/>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50" name="Google Shape;2850;p147"/>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51" name="Google Shape;2851;p147"/>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52" name="Google Shape;2852;p147"/>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53" name="Google Shape;2853;p147"/>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54" name="Google Shape;2854;p147"/>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55" name="Google Shape;2855;p147"/>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2856" name="Google Shape;2856;p14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2857"/>
        <p:cNvGrpSpPr/>
        <p:nvPr/>
      </p:nvGrpSpPr>
      <p:grpSpPr>
        <a:xfrm>
          <a:off x="0" y="0"/>
          <a:ext cx="0" cy="0"/>
          <a:chOff x="0" y="0"/>
          <a:chExt cx="0" cy="0"/>
        </a:xfrm>
      </p:grpSpPr>
      <p:sp>
        <p:nvSpPr>
          <p:cNvPr id="2858" name="Google Shape;2858;p14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60" name="Google Shape;2860;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861" name="Google Shape;2861;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62" name="Google Shape;2862;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63" name="Google Shape;2863;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64" name="Google Shape;2864;p14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65" name="Google Shape;2865;p14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67" name="Google Shape;2867;p14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69" name="Google Shape;2869;p14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71" name="Google Shape;2871;p14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4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73" name="Google Shape;2873;p14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75" name="Google Shape;2875;p14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4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877" name="Google Shape;2877;p148"/>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78" name="Google Shape;2878;p148"/>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79" name="Google Shape;2879;p148"/>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880" name="Google Shape;2880;p148"/>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881" name="Google Shape;2881;p148"/>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882" name="Google Shape;2882;p148"/>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883" name="Google Shape;2883;p148"/>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
        <p:nvSpPr>
          <p:cNvPr id="2884" name="Google Shape;2884;p14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2885"/>
        <p:cNvGrpSpPr/>
        <p:nvPr/>
      </p:nvGrpSpPr>
      <p:grpSpPr>
        <a:xfrm>
          <a:off x="0" y="0"/>
          <a:ext cx="0" cy="0"/>
          <a:chOff x="0" y="0"/>
          <a:chExt cx="0" cy="0"/>
        </a:xfrm>
      </p:grpSpPr>
      <p:sp>
        <p:nvSpPr>
          <p:cNvPr id="2886" name="Google Shape;2886;p14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88" name="Google Shape;2888;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889" name="Google Shape;2889;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890" name="Google Shape;2890;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91" name="Google Shape;2891;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92" name="Google Shape;2892;p14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93" name="Google Shape;2893;p14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95" name="Google Shape;2895;p14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4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97" name="Google Shape;2897;p14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899" name="Google Shape;2899;p14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01" name="Google Shape;2901;p14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03" name="Google Shape;2903;p14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905" name="Google Shape;2905;p149"/>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906" name="Google Shape;2906;p149"/>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907" name="Google Shape;2907;p149"/>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908" name="Google Shape;2908;p149"/>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909" name="Google Shape;2909;p149"/>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910" name="Google Shape;2910;p149"/>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911" name="Google Shape;2911;p149"/>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
        <p:nvSpPr>
          <p:cNvPr id="2912" name="Google Shape;2912;p14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2913"/>
        <p:cNvGrpSpPr/>
        <p:nvPr/>
      </p:nvGrpSpPr>
      <p:grpSpPr>
        <a:xfrm>
          <a:off x="0" y="0"/>
          <a:ext cx="0" cy="0"/>
          <a:chOff x="0" y="0"/>
          <a:chExt cx="0" cy="0"/>
        </a:xfrm>
      </p:grpSpPr>
      <p:sp>
        <p:nvSpPr>
          <p:cNvPr id="2914" name="Google Shape;2914;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15" name="Google Shape;2915;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916" name="Google Shape;2916;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917" name="Google Shape;2917;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8" name="Google Shape;2918;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19" name="Google Shape;2919;p15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5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21" name="Google Shape;2921;p15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5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23" name="Google Shape;2923;p15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5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25" name="Google Shape;2925;p15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5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27" name="Google Shape;2927;p15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5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29" name="Google Shape;2929;p15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5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31" name="Google Shape;2931;p15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5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33" name="Google Shape;2933;p15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5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935" name="Google Shape;2935;p150"/>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36" name="Google Shape;2936;p150"/>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37" name="Google Shape;2937;p150"/>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38" name="Google Shape;2938;p150"/>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39" name="Google Shape;2939;p150"/>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40" name="Google Shape;2940;p150"/>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41" name="Google Shape;2941;p150"/>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42" name="Google Shape;2942;p150"/>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
        <p:nvSpPr>
          <p:cNvPr id="2943" name="Google Shape;2943;p15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2944"/>
        <p:cNvGrpSpPr/>
        <p:nvPr/>
      </p:nvGrpSpPr>
      <p:grpSpPr>
        <a:xfrm>
          <a:off x="0" y="0"/>
          <a:ext cx="0" cy="0"/>
          <a:chOff x="0" y="0"/>
          <a:chExt cx="0" cy="0"/>
        </a:xfrm>
      </p:grpSpPr>
      <p:sp>
        <p:nvSpPr>
          <p:cNvPr id="2945" name="Google Shape;2945;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46" name="Google Shape;2946;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947" name="Google Shape;2947;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948" name="Google Shape;2948;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49" name="Google Shape;2949;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50" name="Google Shape;2950;p15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5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52" name="Google Shape;2952;p15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5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54" name="Google Shape;2954;p15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5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56" name="Google Shape;2956;p15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5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58" name="Google Shape;2958;p15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5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60" name="Google Shape;2960;p15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5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62" name="Google Shape;2962;p15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5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64" name="Google Shape;2964;p15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5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966" name="Google Shape;2966;p151"/>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67" name="Google Shape;2967;p151"/>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68" name="Google Shape;2968;p151"/>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69" name="Google Shape;2969;p151"/>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70" name="Google Shape;2970;p151"/>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71" name="Google Shape;2971;p151"/>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72" name="Google Shape;2972;p151"/>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73" name="Google Shape;2973;p151"/>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
        <p:nvSpPr>
          <p:cNvPr id="2974" name="Google Shape;2974;p15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2975"/>
        <p:cNvGrpSpPr/>
        <p:nvPr/>
      </p:nvGrpSpPr>
      <p:grpSpPr>
        <a:xfrm>
          <a:off x="0" y="0"/>
          <a:ext cx="0" cy="0"/>
          <a:chOff x="0" y="0"/>
          <a:chExt cx="0" cy="0"/>
        </a:xfrm>
      </p:grpSpPr>
      <p:sp>
        <p:nvSpPr>
          <p:cNvPr id="2976" name="Google Shape;2976;p1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77" name="Google Shape;2977;p1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2978" name="Google Shape;2978;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979" name="Google Shape;2979;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80" name="Google Shape;2980;p1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81" name="Google Shape;2981;p15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5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83" name="Google Shape;2983;p15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5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85" name="Google Shape;2985;p15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5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87" name="Google Shape;2987;p15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5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89" name="Google Shape;2989;p15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5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91" name="Google Shape;2991;p15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5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93" name="Google Shape;2993;p15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5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95" name="Google Shape;2995;p15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5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997" name="Google Shape;2997;p152"/>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2998" name="Google Shape;2998;p152"/>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2999" name="Google Shape;2999;p152"/>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3000" name="Google Shape;3000;p152"/>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3001" name="Google Shape;3001;p152"/>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3002" name="Google Shape;3002;p152"/>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3003" name="Google Shape;3003;p152"/>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3004" name="Google Shape;3004;p152"/>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
        <p:nvSpPr>
          <p:cNvPr id="3005" name="Google Shape;3005;p15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3006"/>
        <p:cNvGrpSpPr/>
        <p:nvPr/>
      </p:nvGrpSpPr>
      <p:grpSpPr>
        <a:xfrm>
          <a:off x="0" y="0"/>
          <a:ext cx="0" cy="0"/>
          <a:chOff x="0" y="0"/>
          <a:chExt cx="0" cy="0"/>
        </a:xfrm>
      </p:grpSpPr>
      <p:sp>
        <p:nvSpPr>
          <p:cNvPr id="3007" name="Google Shape;3007;p1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08" name="Google Shape;3008;p1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3009" name="Google Shape;3009;p1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010" name="Google Shape;3010;p1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11" name="Google Shape;3011;p1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12" name="Google Shape;3012;p15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5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14" name="Google Shape;3014;p15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5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16" name="Google Shape;3016;p15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5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18" name="Google Shape;3018;p15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5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20" name="Google Shape;3020;p15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5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22" name="Google Shape;3022;p15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5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24" name="Google Shape;3024;p15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5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26" name="Google Shape;3026;p15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5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028" name="Google Shape;3028;p153"/>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29" name="Google Shape;3029;p153"/>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30" name="Google Shape;3030;p153"/>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31" name="Google Shape;3031;p153"/>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32" name="Google Shape;3032;p153"/>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33" name="Google Shape;3033;p153"/>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34" name="Google Shape;3034;p153"/>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35" name="Google Shape;3035;p153"/>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
        <p:nvSpPr>
          <p:cNvPr id="3036" name="Google Shape;3036;p15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3037"/>
        <p:cNvGrpSpPr/>
        <p:nvPr/>
      </p:nvGrpSpPr>
      <p:grpSpPr>
        <a:xfrm>
          <a:off x="0" y="0"/>
          <a:ext cx="0" cy="0"/>
          <a:chOff x="0" y="0"/>
          <a:chExt cx="0" cy="0"/>
        </a:xfrm>
      </p:grpSpPr>
      <p:pic>
        <p:nvPicPr>
          <p:cNvPr id="3038" name="Google Shape;3038;p15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39" name="Google Shape;3039;p154"/>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40" name="Google Shape;3040;p1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3041" name="Google Shape;3041;p15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42" name="Google Shape;3042;p154"/>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43" name="Google Shape;3043;p154"/>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
        <p:nvSpPr>
          <p:cNvPr id="3044" name="Google Shape;3044;p15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3045"/>
        <p:cNvGrpSpPr/>
        <p:nvPr/>
      </p:nvGrpSpPr>
      <p:grpSpPr>
        <a:xfrm>
          <a:off x="0" y="0"/>
          <a:ext cx="0" cy="0"/>
          <a:chOff x="0" y="0"/>
          <a:chExt cx="0" cy="0"/>
        </a:xfrm>
      </p:grpSpPr>
      <p:pic>
        <p:nvPicPr>
          <p:cNvPr id="3046" name="Google Shape;3046;p1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47" name="Google Shape;3047;p1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048" name="Google Shape;3048;p155"/>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49" name="Google Shape;3049;p155"/>
          <p:cNvPicPr preferRelativeResize="0"/>
          <p:nvPr/>
        </p:nvPicPr>
        <p:blipFill>
          <a:blip r:embed="rId3">
            <a:alphaModFix/>
          </a:blip>
          <a:stretch>
            <a:fillRect/>
          </a:stretch>
        </p:blipFill>
        <p:spPr>
          <a:xfrm>
            <a:off x="3960959" y="1143000"/>
            <a:ext cx="1222082" cy="1638675"/>
          </a:xfrm>
          <a:prstGeom prst="rect">
            <a:avLst/>
          </a:prstGeom>
          <a:noFill/>
          <a:ln>
            <a:noFill/>
          </a:ln>
        </p:spPr>
      </p:pic>
      <p:sp>
        <p:nvSpPr>
          <p:cNvPr id="3050" name="Google Shape;3050;p15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3051"/>
        <p:cNvGrpSpPr/>
        <p:nvPr/>
      </p:nvGrpSpPr>
      <p:grpSpPr>
        <a:xfrm>
          <a:off x="0" y="0"/>
          <a:ext cx="0" cy="0"/>
          <a:chOff x="0" y="0"/>
          <a:chExt cx="0" cy="0"/>
        </a:xfrm>
      </p:grpSpPr>
      <p:pic>
        <p:nvPicPr>
          <p:cNvPr id="3052" name="Google Shape;3052;p156"/>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53" name="Google Shape;3053;p156"/>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54" name="Google Shape;3054;p156"/>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3055" name="Google Shape;3055;p15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3056"/>
        <p:cNvGrpSpPr/>
        <p:nvPr/>
      </p:nvGrpSpPr>
      <p:grpSpPr>
        <a:xfrm>
          <a:off x="0" y="0"/>
          <a:ext cx="0" cy="0"/>
          <a:chOff x="0" y="0"/>
          <a:chExt cx="0" cy="0"/>
        </a:xfrm>
      </p:grpSpPr>
      <p:pic>
        <p:nvPicPr>
          <p:cNvPr id="3057" name="Google Shape;3057;p157"/>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058" name="Google Shape;3058;p157"/>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59" name="Google Shape;3059;p157"/>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3060" name="Google Shape;3060;p15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3061"/>
        <p:cNvGrpSpPr/>
        <p:nvPr/>
      </p:nvGrpSpPr>
      <p:grpSpPr>
        <a:xfrm>
          <a:off x="0" y="0"/>
          <a:ext cx="0" cy="0"/>
          <a:chOff x="0" y="0"/>
          <a:chExt cx="0" cy="0"/>
        </a:xfrm>
      </p:grpSpPr>
      <p:pic>
        <p:nvPicPr>
          <p:cNvPr id="3062" name="Google Shape;3062;p158"/>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3063" name="Google Shape;3063;p158"/>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3064" name="Google Shape;3064;p158"/>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065" name="Google Shape;3065;p158"/>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3066" name="Google Shape;3066;p158"/>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58"/>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5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3069"/>
        <p:cNvGrpSpPr/>
        <p:nvPr/>
      </p:nvGrpSpPr>
      <p:grpSpPr>
        <a:xfrm>
          <a:off x="0" y="0"/>
          <a:ext cx="0" cy="0"/>
          <a:chOff x="0" y="0"/>
          <a:chExt cx="0" cy="0"/>
        </a:xfrm>
      </p:grpSpPr>
      <p:pic>
        <p:nvPicPr>
          <p:cNvPr id="3070" name="Google Shape;3070;p159"/>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3071" name="Google Shape;3071;p159"/>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3072" name="Google Shape;3072;p159"/>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3073" name="Google Shape;3073;p159"/>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59"/>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59"/>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3076" name="Google Shape;3076;p15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FFFFFF"/>
                </a:solidFill>
                <a:latin typeface="Roboto"/>
                <a:ea typeface="Roboto"/>
                <a:cs typeface="Roboto"/>
                <a:sym typeface="Roboto"/>
              </a:defRPr>
            </a:lvl1pPr>
            <a:lvl2pPr lvl="1" algn="r" rtl="0">
              <a:buNone/>
              <a:defRPr sz="600">
                <a:solidFill>
                  <a:srgbClr val="FFFFFF"/>
                </a:solidFill>
                <a:latin typeface="Roboto"/>
                <a:ea typeface="Roboto"/>
                <a:cs typeface="Roboto"/>
                <a:sym typeface="Roboto"/>
              </a:defRPr>
            </a:lvl2pPr>
            <a:lvl3pPr lvl="2" algn="r" rtl="0">
              <a:buNone/>
              <a:defRPr sz="600">
                <a:solidFill>
                  <a:srgbClr val="FFFFFF"/>
                </a:solidFill>
                <a:latin typeface="Roboto"/>
                <a:ea typeface="Roboto"/>
                <a:cs typeface="Roboto"/>
                <a:sym typeface="Roboto"/>
              </a:defRPr>
            </a:lvl3pPr>
            <a:lvl4pPr lvl="3" algn="r" rtl="0">
              <a:buNone/>
              <a:defRPr sz="600">
                <a:solidFill>
                  <a:srgbClr val="FFFFFF"/>
                </a:solidFill>
                <a:latin typeface="Roboto"/>
                <a:ea typeface="Roboto"/>
                <a:cs typeface="Roboto"/>
                <a:sym typeface="Roboto"/>
              </a:defRPr>
            </a:lvl4pPr>
            <a:lvl5pPr lvl="4" algn="r" rtl="0">
              <a:buNone/>
              <a:defRPr sz="600">
                <a:solidFill>
                  <a:srgbClr val="FFFFFF"/>
                </a:solidFill>
                <a:latin typeface="Roboto"/>
                <a:ea typeface="Roboto"/>
                <a:cs typeface="Roboto"/>
                <a:sym typeface="Roboto"/>
              </a:defRPr>
            </a:lvl5pPr>
            <a:lvl6pPr lvl="5" algn="r" rtl="0">
              <a:buNone/>
              <a:defRPr sz="600">
                <a:solidFill>
                  <a:srgbClr val="FFFFFF"/>
                </a:solidFill>
                <a:latin typeface="Roboto"/>
                <a:ea typeface="Roboto"/>
                <a:cs typeface="Roboto"/>
                <a:sym typeface="Roboto"/>
              </a:defRPr>
            </a:lvl6pPr>
            <a:lvl7pPr lvl="6" algn="r" rtl="0">
              <a:buNone/>
              <a:defRPr sz="600">
                <a:solidFill>
                  <a:srgbClr val="FFFFFF"/>
                </a:solidFill>
                <a:latin typeface="Roboto"/>
                <a:ea typeface="Roboto"/>
                <a:cs typeface="Roboto"/>
                <a:sym typeface="Roboto"/>
              </a:defRPr>
            </a:lvl7pPr>
            <a:lvl8pPr lvl="7" algn="r" rtl="0">
              <a:buNone/>
              <a:defRPr sz="600">
                <a:solidFill>
                  <a:srgbClr val="FFFFFF"/>
                </a:solidFill>
                <a:latin typeface="Roboto"/>
                <a:ea typeface="Roboto"/>
                <a:cs typeface="Roboto"/>
                <a:sym typeface="Roboto"/>
              </a:defRPr>
            </a:lvl8pPr>
            <a:lvl9pPr lvl="8" algn="r" rtl="0">
              <a:buNone/>
              <a:defRPr sz="6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3077"/>
        <p:cNvGrpSpPr/>
        <p:nvPr/>
      </p:nvGrpSpPr>
      <p:grpSpPr>
        <a:xfrm>
          <a:off x="0" y="0"/>
          <a:ext cx="0" cy="0"/>
          <a:chOff x="0" y="0"/>
          <a:chExt cx="0" cy="0"/>
        </a:xfrm>
      </p:grpSpPr>
      <p:sp>
        <p:nvSpPr>
          <p:cNvPr id="3078" name="Google Shape;3078;p160"/>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079" name="Google Shape;3079;p160"/>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080" name="Google Shape;3080;p160"/>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081" name="Google Shape;3081;p160"/>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3082" name="Google Shape;3082;p16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5" name="Google Shape;1025;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6" name="Google Shape;1026;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7" name="Google Shape;1027;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9" name="Google Shape;1029;p5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030" name="Google Shape;1030;p5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031" name="Google Shape;1031;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000000"/>
                </a:solidFill>
                <a:latin typeface="Roboto Medium"/>
                <a:ea typeface="Roboto Medium"/>
                <a:cs typeface="Roboto Medium"/>
                <a:sym typeface="Roboto Medium"/>
              </a:defRPr>
            </a:lvl1pPr>
            <a:lvl2pPr lvl="1" rtl="0">
              <a:buNone/>
              <a:defRPr>
                <a:solidFill>
                  <a:srgbClr val="000000"/>
                </a:solidFill>
                <a:latin typeface="Roboto Medium"/>
                <a:ea typeface="Roboto Medium"/>
                <a:cs typeface="Roboto Medium"/>
                <a:sym typeface="Roboto Medium"/>
              </a:defRPr>
            </a:lvl2pPr>
            <a:lvl3pPr lvl="2" rtl="0">
              <a:buNone/>
              <a:defRPr>
                <a:solidFill>
                  <a:srgbClr val="000000"/>
                </a:solidFill>
                <a:latin typeface="Roboto Medium"/>
                <a:ea typeface="Roboto Medium"/>
                <a:cs typeface="Roboto Medium"/>
                <a:sym typeface="Roboto Medium"/>
              </a:defRPr>
            </a:lvl3pPr>
            <a:lvl4pPr lvl="3" rtl="0">
              <a:buNone/>
              <a:defRPr>
                <a:solidFill>
                  <a:srgbClr val="000000"/>
                </a:solidFill>
                <a:latin typeface="Roboto Medium"/>
                <a:ea typeface="Roboto Medium"/>
                <a:cs typeface="Roboto Medium"/>
                <a:sym typeface="Roboto Medium"/>
              </a:defRPr>
            </a:lvl4pPr>
            <a:lvl5pPr lvl="4" rtl="0">
              <a:buNone/>
              <a:defRPr>
                <a:solidFill>
                  <a:srgbClr val="000000"/>
                </a:solidFill>
                <a:latin typeface="Roboto Medium"/>
                <a:ea typeface="Roboto Medium"/>
                <a:cs typeface="Roboto Medium"/>
                <a:sym typeface="Roboto Medium"/>
              </a:defRPr>
            </a:lvl5pPr>
            <a:lvl6pPr lvl="5" rtl="0">
              <a:buNone/>
              <a:defRPr>
                <a:solidFill>
                  <a:srgbClr val="000000"/>
                </a:solidFill>
                <a:latin typeface="Roboto Medium"/>
                <a:ea typeface="Roboto Medium"/>
                <a:cs typeface="Roboto Medium"/>
                <a:sym typeface="Roboto Medium"/>
              </a:defRPr>
            </a:lvl6pPr>
            <a:lvl7pPr lvl="6" rtl="0">
              <a:buNone/>
              <a:defRPr>
                <a:solidFill>
                  <a:srgbClr val="000000"/>
                </a:solidFill>
                <a:latin typeface="Roboto Medium"/>
                <a:ea typeface="Roboto Medium"/>
                <a:cs typeface="Roboto Medium"/>
                <a:sym typeface="Roboto Medium"/>
              </a:defRPr>
            </a:lvl7pPr>
            <a:lvl8pPr lvl="7" rtl="0">
              <a:buNone/>
              <a:defRPr>
                <a:solidFill>
                  <a:srgbClr val="000000"/>
                </a:solidFill>
                <a:latin typeface="Roboto Medium"/>
                <a:ea typeface="Roboto Medium"/>
                <a:cs typeface="Roboto Medium"/>
                <a:sym typeface="Roboto Medium"/>
              </a:defRPr>
            </a:lvl8pPr>
            <a:lvl9pPr lvl="8" rtl="0">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2"/>
        <p:cNvGrpSpPr/>
        <p:nvPr/>
      </p:nvGrpSpPr>
      <p:grpSpPr>
        <a:xfrm>
          <a:off x="0" y="0"/>
          <a:ext cx="0" cy="0"/>
          <a:chOff x="0" y="0"/>
          <a:chExt cx="0" cy="0"/>
        </a:xfrm>
      </p:grpSpPr>
      <p:pic>
        <p:nvPicPr>
          <p:cNvPr id="1033" name="Google Shape;1033;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4" name="Google Shape;1034;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6" name="Google Shape;1036;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7" name="Google Shape;1037;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9" name="Google Shape;1039;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0" name="Google Shape;1040;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1" name="Google Shape;1041;p5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2"/>
        <p:cNvGrpSpPr/>
        <p:nvPr/>
      </p:nvGrpSpPr>
      <p:grpSpPr>
        <a:xfrm>
          <a:off x="0" y="0"/>
          <a:ext cx="0" cy="0"/>
          <a:chOff x="0" y="0"/>
          <a:chExt cx="0" cy="0"/>
        </a:xfrm>
      </p:grpSpPr>
      <p:pic>
        <p:nvPicPr>
          <p:cNvPr id="1043" name="Google Shape;1043;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4" name="Google Shape;1044;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6" name="Google Shape;1046;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7" name="Google Shape;1047;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9" name="Google Shape;1049;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50" name="Google Shape;1050;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1" name="Google Shape;1051;p56"/>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2"/>
        <p:cNvGrpSpPr/>
        <p:nvPr/>
      </p:nvGrpSpPr>
      <p:grpSpPr>
        <a:xfrm>
          <a:off x="0" y="0"/>
          <a:ext cx="0" cy="0"/>
          <a:chOff x="0" y="0"/>
          <a:chExt cx="0" cy="0"/>
        </a:xfrm>
      </p:grpSpPr>
      <p:pic>
        <p:nvPicPr>
          <p:cNvPr id="1053" name="Google Shape;1053;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4" name="Google Shape;1054;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5" name="Google Shape;1055;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6" name="Google Shape;1056;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7" name="Google Shape;1057;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8" name="Google Shape;1058;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0" name="Google Shape;1060;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1" name="Google Shape;1061;p57"/>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2"/>
        <p:cNvGrpSpPr/>
        <p:nvPr/>
      </p:nvGrpSpPr>
      <p:grpSpPr>
        <a:xfrm>
          <a:off x="0" y="0"/>
          <a:ext cx="0" cy="0"/>
          <a:chOff x="0" y="0"/>
          <a:chExt cx="0" cy="0"/>
        </a:xfrm>
      </p:grpSpPr>
      <p:pic>
        <p:nvPicPr>
          <p:cNvPr id="1063" name="Google Shape;1063;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4" name="Google Shape;1064;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5" name="Google Shape;1065;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8"/>
        <p:cNvGrpSpPr/>
        <p:nvPr/>
      </p:nvGrpSpPr>
      <p:grpSpPr>
        <a:xfrm>
          <a:off x="0" y="0"/>
          <a:ext cx="0" cy="0"/>
          <a:chOff x="0" y="0"/>
          <a:chExt cx="0" cy="0"/>
        </a:xfrm>
      </p:grpSpPr>
      <p:pic>
        <p:nvPicPr>
          <p:cNvPr id="1069" name="Google Shape;1069;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70" name="Google Shape;1070;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1" name="Google Shape;1071;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2" name="Google Shape;1072;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3"/>
        <p:cNvGrpSpPr/>
        <p:nvPr/>
      </p:nvGrpSpPr>
      <p:grpSpPr>
        <a:xfrm>
          <a:off x="0" y="0"/>
          <a:ext cx="0" cy="0"/>
          <a:chOff x="0" y="0"/>
          <a:chExt cx="0" cy="0"/>
        </a:xfrm>
      </p:grpSpPr>
      <p:sp>
        <p:nvSpPr>
          <p:cNvPr id="1074" name="Google Shape;1074;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6" name="Google Shape;1076;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7" name="Google Shape;1077;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8" name="Google Shape;1078;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9" name="Google Shape;1079;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60"/>
          <p:cNvSpPr txBox="1">
            <a:spLocks noGrp="1"/>
          </p:cNvSpPr>
          <p:nvPr>
            <p:ph type="body" idx="3"/>
          </p:nvPr>
        </p:nvSpPr>
        <p:spPr>
          <a:xfrm>
            <a:off x="175" y="1284250"/>
            <a:ext cx="9144000" cy="340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1"/>
        <p:cNvGrpSpPr/>
        <p:nvPr/>
      </p:nvGrpSpPr>
      <p:grpSpPr>
        <a:xfrm>
          <a:off x="0" y="0"/>
          <a:ext cx="0" cy="0"/>
          <a:chOff x="0" y="0"/>
          <a:chExt cx="0" cy="0"/>
        </a:xfrm>
      </p:grpSpPr>
      <p:pic>
        <p:nvPicPr>
          <p:cNvPr id="1082" name="Google Shape;1082;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3" name="Google Shape;1083;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4" name="Google Shape;1084;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5" name="Google Shape;1085;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7" name="Google Shape;1087;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8" name="Google Shape;1088;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9" name="Google Shape;1089;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90" name="Google Shape;1090;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1"/>
        <p:cNvGrpSpPr/>
        <p:nvPr/>
      </p:nvGrpSpPr>
      <p:grpSpPr>
        <a:xfrm>
          <a:off x="0" y="0"/>
          <a:ext cx="0" cy="0"/>
          <a:chOff x="0" y="0"/>
          <a:chExt cx="0" cy="0"/>
        </a:xfrm>
      </p:grpSpPr>
      <p:pic>
        <p:nvPicPr>
          <p:cNvPr id="1092" name="Google Shape;1092;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3" name="Google Shape;1093;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4" name="Google Shape;1094;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5" name="Google Shape;1095;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6" name="Google Shape;1096;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7"/>
        <p:cNvGrpSpPr/>
        <p:nvPr/>
      </p:nvGrpSpPr>
      <p:grpSpPr>
        <a:xfrm>
          <a:off x="0" y="0"/>
          <a:ext cx="0" cy="0"/>
          <a:chOff x="0" y="0"/>
          <a:chExt cx="0" cy="0"/>
        </a:xfrm>
      </p:grpSpPr>
      <p:pic>
        <p:nvPicPr>
          <p:cNvPr id="1098" name="Google Shape;1098;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9" name="Google Shape;1099;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2" name="Google Shape;1102;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3" name="Google Shape;1103;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4" name="Google Shape;1104;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5" name="Google Shape;1105;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6"/>
        <p:cNvGrpSpPr/>
        <p:nvPr/>
      </p:nvGrpSpPr>
      <p:grpSpPr>
        <a:xfrm>
          <a:off x="0" y="0"/>
          <a:ext cx="0" cy="0"/>
          <a:chOff x="0" y="0"/>
          <a:chExt cx="0" cy="0"/>
        </a:xfrm>
      </p:grpSpPr>
      <p:pic>
        <p:nvPicPr>
          <p:cNvPr id="1107" name="Google Shape;1107;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8" name="Google Shape;1108;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9" name="Google Shape;1109;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10" name="Google Shape;1110;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2" name="Google Shape;1112;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3" name="Google Shape;1113;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4" name="Google Shape;1114;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5" name="Google Shape;1115;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6" name="Google Shape;1116;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7"/>
        <p:cNvGrpSpPr/>
        <p:nvPr/>
      </p:nvGrpSpPr>
      <p:grpSpPr>
        <a:xfrm>
          <a:off x="0" y="0"/>
          <a:ext cx="0" cy="0"/>
          <a:chOff x="0" y="0"/>
          <a:chExt cx="0" cy="0"/>
        </a:xfrm>
      </p:grpSpPr>
      <p:pic>
        <p:nvPicPr>
          <p:cNvPr id="1118" name="Google Shape;1118;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9" name="Google Shape;1119;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20" name="Google Shape;1120;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1" name="Google Shape;1121;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3" name="Google Shape;1123;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4" name="Google Shape;1124;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5" name="Google Shape;1125;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6" name="Google Shape;1126;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7"/>
        <p:cNvGrpSpPr/>
        <p:nvPr/>
      </p:nvGrpSpPr>
      <p:grpSpPr>
        <a:xfrm>
          <a:off x="0" y="0"/>
          <a:ext cx="0" cy="0"/>
          <a:chOff x="0" y="0"/>
          <a:chExt cx="0" cy="0"/>
        </a:xfrm>
      </p:grpSpPr>
      <p:pic>
        <p:nvPicPr>
          <p:cNvPr id="1128" name="Google Shape;1128;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9" name="Google Shape;1129;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0" name="Google Shape;1130;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1" name="Google Shape;1131;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2" name="Google Shape;1132;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5" name="Google Shape;1135;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6" name="Google Shape;1136;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7"/>
        <p:cNvGrpSpPr/>
        <p:nvPr/>
      </p:nvGrpSpPr>
      <p:grpSpPr>
        <a:xfrm>
          <a:off x="0" y="0"/>
          <a:ext cx="0" cy="0"/>
          <a:chOff x="0" y="0"/>
          <a:chExt cx="0" cy="0"/>
        </a:xfrm>
      </p:grpSpPr>
      <p:sp>
        <p:nvSpPr>
          <p:cNvPr id="1138" name="Google Shape;1138;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40" name="Google Shape;1140;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1" name="Google Shape;1141;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2" name="Google Shape;1142;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3" name="Google Shape;1143;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4" name="Google Shape;1144;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5" name="Google Shape;1145;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6" name="Google Shape;1146;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7"/>
        <p:cNvGrpSpPr/>
        <p:nvPr/>
      </p:nvGrpSpPr>
      <p:grpSpPr>
        <a:xfrm>
          <a:off x="0" y="0"/>
          <a:ext cx="0" cy="0"/>
          <a:chOff x="0" y="0"/>
          <a:chExt cx="0" cy="0"/>
        </a:xfrm>
      </p:grpSpPr>
      <p:pic>
        <p:nvPicPr>
          <p:cNvPr id="1148" name="Google Shape;1148;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9" name="Google Shape;1149;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0" name="Google Shape;1150;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1" name="Google Shape;1151;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2" name="Google Shape;1152;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3" name="Google Shape;1153;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4" name="Google Shape;1154;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5" name="Google Shape;1155;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6" name="Google Shape;1156;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7" name="Google Shape;1157;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8"/>
        <p:cNvGrpSpPr/>
        <p:nvPr/>
      </p:nvGrpSpPr>
      <p:grpSpPr>
        <a:xfrm>
          <a:off x="0" y="0"/>
          <a:ext cx="0" cy="0"/>
          <a:chOff x="0" y="0"/>
          <a:chExt cx="0" cy="0"/>
        </a:xfrm>
      </p:grpSpPr>
      <p:sp>
        <p:nvSpPr>
          <p:cNvPr id="1159" name="Google Shape;1159;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60" name="Google Shape;1160;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1" name="Google Shape;1161;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2" name="Google Shape;1162;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3" name="Google Shape;1163;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4" name="Google Shape;1164;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5" name="Google Shape;1165;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6" name="Google Shape;1166;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8"/>
        <p:cNvGrpSpPr/>
        <p:nvPr/>
      </p:nvGrpSpPr>
      <p:grpSpPr>
        <a:xfrm>
          <a:off x="0" y="0"/>
          <a:ext cx="0" cy="0"/>
          <a:chOff x="0" y="0"/>
          <a:chExt cx="0" cy="0"/>
        </a:xfrm>
      </p:grpSpPr>
      <p:sp>
        <p:nvSpPr>
          <p:cNvPr id="1169" name="Google Shape;1169;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1" name="Google Shape;1171;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2" name="Google Shape;1172;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3" name="Google Shape;1173;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4" name="Google Shape;1174;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5" name="Google Shape;1175;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6" name="Google Shape;1176;p70"/>
          <p:cNvGrpSpPr/>
          <p:nvPr/>
        </p:nvGrpSpPr>
        <p:grpSpPr>
          <a:xfrm>
            <a:off x="457200" y="1378813"/>
            <a:ext cx="776889" cy="621300"/>
            <a:chOff x="457200" y="1378813"/>
            <a:chExt cx="776889" cy="621300"/>
          </a:xfrm>
        </p:grpSpPr>
        <p:sp>
          <p:nvSpPr>
            <p:cNvPr id="1177" name="Google Shape;1177;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8" name="Google Shape;1178;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70"/>
          <p:cNvGrpSpPr/>
          <p:nvPr/>
        </p:nvGrpSpPr>
        <p:grpSpPr>
          <a:xfrm>
            <a:off x="457200" y="2228725"/>
            <a:ext cx="776889" cy="621300"/>
            <a:chOff x="457200" y="1378813"/>
            <a:chExt cx="776889" cy="621300"/>
          </a:xfrm>
        </p:grpSpPr>
        <p:sp>
          <p:nvSpPr>
            <p:cNvPr id="1180" name="Google Shape;1180;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1" name="Google Shape;1181;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70"/>
          <p:cNvGrpSpPr/>
          <p:nvPr/>
        </p:nvGrpSpPr>
        <p:grpSpPr>
          <a:xfrm>
            <a:off x="457200" y="3073850"/>
            <a:ext cx="776889" cy="621300"/>
            <a:chOff x="457200" y="1378813"/>
            <a:chExt cx="776889" cy="621300"/>
          </a:xfrm>
        </p:grpSpPr>
        <p:sp>
          <p:nvSpPr>
            <p:cNvPr id="1183" name="Google Shape;1183;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4" name="Google Shape;1184;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70"/>
          <p:cNvGrpSpPr/>
          <p:nvPr/>
        </p:nvGrpSpPr>
        <p:grpSpPr>
          <a:xfrm>
            <a:off x="457200" y="3923750"/>
            <a:ext cx="776889" cy="621300"/>
            <a:chOff x="457200" y="1378813"/>
            <a:chExt cx="776889" cy="621300"/>
          </a:xfrm>
        </p:grpSpPr>
        <p:sp>
          <p:nvSpPr>
            <p:cNvPr id="1186" name="Google Shape;1186;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7" name="Google Shape;1187;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4" name="Google Shape;1194;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5"/>
        <p:cNvGrpSpPr/>
        <p:nvPr/>
      </p:nvGrpSpPr>
      <p:grpSpPr>
        <a:xfrm>
          <a:off x="0" y="0"/>
          <a:ext cx="0" cy="0"/>
          <a:chOff x="0" y="0"/>
          <a:chExt cx="0" cy="0"/>
        </a:xfrm>
      </p:grpSpPr>
      <p:sp>
        <p:nvSpPr>
          <p:cNvPr id="1196" name="Google Shape;1196;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8" name="Google Shape;1198;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9" name="Google Shape;1199;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0" name="Google Shape;1200;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1" name="Google Shape;1201;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2" name="Google Shape;1202;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3" name="Google Shape;1203;p71"/>
          <p:cNvGrpSpPr/>
          <p:nvPr/>
        </p:nvGrpSpPr>
        <p:grpSpPr>
          <a:xfrm>
            <a:off x="457200" y="1300225"/>
            <a:ext cx="776889" cy="621300"/>
            <a:chOff x="457200" y="1378813"/>
            <a:chExt cx="776889" cy="621300"/>
          </a:xfrm>
        </p:grpSpPr>
        <p:sp>
          <p:nvSpPr>
            <p:cNvPr id="1204" name="Google Shape;1204;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5" name="Google Shape;1205;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71"/>
          <p:cNvGrpSpPr/>
          <p:nvPr/>
        </p:nvGrpSpPr>
        <p:grpSpPr>
          <a:xfrm>
            <a:off x="457200" y="2000125"/>
            <a:ext cx="776889" cy="621300"/>
            <a:chOff x="457200" y="1378813"/>
            <a:chExt cx="776889" cy="621300"/>
          </a:xfrm>
        </p:grpSpPr>
        <p:sp>
          <p:nvSpPr>
            <p:cNvPr id="1207" name="Google Shape;1207;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8" name="Google Shape;1208;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71"/>
          <p:cNvGrpSpPr/>
          <p:nvPr/>
        </p:nvGrpSpPr>
        <p:grpSpPr>
          <a:xfrm>
            <a:off x="457200" y="2692850"/>
            <a:ext cx="776889" cy="621300"/>
            <a:chOff x="457200" y="1378813"/>
            <a:chExt cx="776889" cy="621300"/>
          </a:xfrm>
        </p:grpSpPr>
        <p:sp>
          <p:nvSpPr>
            <p:cNvPr id="1210" name="Google Shape;1210;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1" name="Google Shape;1211;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 name="Google Shape;1212;p71"/>
          <p:cNvGrpSpPr/>
          <p:nvPr/>
        </p:nvGrpSpPr>
        <p:grpSpPr>
          <a:xfrm>
            <a:off x="457200" y="3390350"/>
            <a:ext cx="776889" cy="621300"/>
            <a:chOff x="457200" y="1378813"/>
            <a:chExt cx="776889" cy="621300"/>
          </a:xfrm>
        </p:grpSpPr>
        <p:sp>
          <p:nvSpPr>
            <p:cNvPr id="1213" name="Google Shape;1213;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4" name="Google Shape;1214;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1" name="Google Shape;1221;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2" name="Google Shape;1222;p71"/>
          <p:cNvGrpSpPr/>
          <p:nvPr/>
        </p:nvGrpSpPr>
        <p:grpSpPr>
          <a:xfrm>
            <a:off x="469500" y="4083075"/>
            <a:ext cx="776889" cy="621300"/>
            <a:chOff x="457200" y="1378813"/>
            <a:chExt cx="776889" cy="621300"/>
          </a:xfrm>
        </p:grpSpPr>
        <p:sp>
          <p:nvSpPr>
            <p:cNvPr id="1223" name="Google Shape;1223;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4" name="Google Shape;1224;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7"/>
        <p:cNvGrpSpPr/>
        <p:nvPr/>
      </p:nvGrpSpPr>
      <p:grpSpPr>
        <a:xfrm>
          <a:off x="0" y="0"/>
          <a:ext cx="0" cy="0"/>
          <a:chOff x="0" y="0"/>
          <a:chExt cx="0" cy="0"/>
        </a:xfrm>
      </p:grpSpPr>
      <p:sp>
        <p:nvSpPr>
          <p:cNvPr id="1228" name="Google Shape;1228;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0" name="Google Shape;1230;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1" name="Google Shape;1231;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2" name="Google Shape;1232;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3" name="Google Shape;1233;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4" name="Google Shape;1234;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5" name="Google Shape;1235;p72"/>
          <p:cNvGrpSpPr/>
          <p:nvPr/>
        </p:nvGrpSpPr>
        <p:grpSpPr>
          <a:xfrm>
            <a:off x="457200" y="1237825"/>
            <a:ext cx="776900" cy="486300"/>
            <a:chOff x="457200" y="1466425"/>
            <a:chExt cx="776900" cy="486300"/>
          </a:xfrm>
        </p:grpSpPr>
        <p:sp>
          <p:nvSpPr>
            <p:cNvPr id="1236" name="Google Shape;123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7" name="Google Shape;123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9" name="Google Shape;1239;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72"/>
          <p:cNvGrpSpPr/>
          <p:nvPr/>
        </p:nvGrpSpPr>
        <p:grpSpPr>
          <a:xfrm>
            <a:off x="457200" y="1828900"/>
            <a:ext cx="776900" cy="486300"/>
            <a:chOff x="457200" y="1466425"/>
            <a:chExt cx="776900" cy="486300"/>
          </a:xfrm>
        </p:grpSpPr>
        <p:sp>
          <p:nvSpPr>
            <p:cNvPr id="1241" name="Google Shape;1241;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2" name="Google Shape;1242;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72"/>
          <p:cNvGrpSpPr/>
          <p:nvPr/>
        </p:nvGrpSpPr>
        <p:grpSpPr>
          <a:xfrm>
            <a:off x="457200" y="2419975"/>
            <a:ext cx="776900" cy="486300"/>
            <a:chOff x="457200" y="1466425"/>
            <a:chExt cx="776900" cy="486300"/>
          </a:xfrm>
        </p:grpSpPr>
        <p:sp>
          <p:nvSpPr>
            <p:cNvPr id="1245" name="Google Shape;124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72"/>
          <p:cNvGrpSpPr/>
          <p:nvPr/>
        </p:nvGrpSpPr>
        <p:grpSpPr>
          <a:xfrm>
            <a:off x="457200" y="3011050"/>
            <a:ext cx="776900" cy="486300"/>
            <a:chOff x="457200" y="1466425"/>
            <a:chExt cx="776900" cy="486300"/>
          </a:xfrm>
        </p:grpSpPr>
        <p:sp>
          <p:nvSpPr>
            <p:cNvPr id="1249" name="Google Shape;1249;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50" name="Google Shape;1250;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72"/>
          <p:cNvGrpSpPr/>
          <p:nvPr/>
        </p:nvGrpSpPr>
        <p:grpSpPr>
          <a:xfrm>
            <a:off x="457200" y="3602137"/>
            <a:ext cx="776900" cy="486300"/>
            <a:chOff x="457200" y="1466425"/>
            <a:chExt cx="776900" cy="486300"/>
          </a:xfrm>
        </p:grpSpPr>
        <p:sp>
          <p:nvSpPr>
            <p:cNvPr id="1253" name="Google Shape;1253;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4" name="Google Shape;1254;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72"/>
          <p:cNvGrpSpPr/>
          <p:nvPr/>
        </p:nvGrpSpPr>
        <p:grpSpPr>
          <a:xfrm>
            <a:off x="457200" y="4193262"/>
            <a:ext cx="776900" cy="486300"/>
            <a:chOff x="457200" y="1466425"/>
            <a:chExt cx="776900" cy="486300"/>
          </a:xfrm>
        </p:grpSpPr>
        <p:sp>
          <p:nvSpPr>
            <p:cNvPr id="1257" name="Google Shape;1257;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8" name="Google Shape;1258;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4"/>
        <p:cNvGrpSpPr/>
        <p:nvPr/>
      </p:nvGrpSpPr>
      <p:grpSpPr>
        <a:xfrm>
          <a:off x="0" y="0"/>
          <a:ext cx="0" cy="0"/>
          <a:chOff x="0" y="0"/>
          <a:chExt cx="0" cy="0"/>
        </a:xfrm>
      </p:grpSpPr>
      <p:sp>
        <p:nvSpPr>
          <p:cNvPr id="1265" name="Google Shape;1265;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7" name="Google Shape;1267;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8" name="Google Shape;1268;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9" name="Google Shape;1269;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70" name="Google Shape;1270;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1" name="Google Shape;1271;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2" name="Google Shape;1272;p73"/>
          <p:cNvGrpSpPr/>
          <p:nvPr/>
        </p:nvGrpSpPr>
        <p:grpSpPr>
          <a:xfrm>
            <a:off x="457200" y="1237825"/>
            <a:ext cx="776900" cy="486300"/>
            <a:chOff x="457200" y="1466425"/>
            <a:chExt cx="776900" cy="486300"/>
          </a:xfrm>
        </p:grpSpPr>
        <p:sp>
          <p:nvSpPr>
            <p:cNvPr id="1273" name="Google Shape;1273;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4" name="Google Shape;1274;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6" name="Google Shape;1276;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3"/>
          <p:cNvGrpSpPr/>
          <p:nvPr/>
        </p:nvGrpSpPr>
        <p:grpSpPr>
          <a:xfrm>
            <a:off x="457200" y="1828900"/>
            <a:ext cx="776900" cy="486300"/>
            <a:chOff x="457200" y="1466425"/>
            <a:chExt cx="776900" cy="486300"/>
          </a:xfrm>
        </p:grpSpPr>
        <p:sp>
          <p:nvSpPr>
            <p:cNvPr id="1278" name="Google Shape;1278;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9" name="Google Shape;1279;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73"/>
          <p:cNvGrpSpPr/>
          <p:nvPr/>
        </p:nvGrpSpPr>
        <p:grpSpPr>
          <a:xfrm>
            <a:off x="457200" y="2419975"/>
            <a:ext cx="776900" cy="486300"/>
            <a:chOff x="457200" y="1466425"/>
            <a:chExt cx="776900" cy="486300"/>
          </a:xfrm>
        </p:grpSpPr>
        <p:sp>
          <p:nvSpPr>
            <p:cNvPr id="1282" name="Google Shape;1282;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3" name="Google Shape;1283;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73"/>
          <p:cNvGrpSpPr/>
          <p:nvPr/>
        </p:nvGrpSpPr>
        <p:grpSpPr>
          <a:xfrm>
            <a:off x="457200" y="3011050"/>
            <a:ext cx="776900" cy="486300"/>
            <a:chOff x="457200" y="1466425"/>
            <a:chExt cx="776900" cy="486300"/>
          </a:xfrm>
        </p:grpSpPr>
        <p:sp>
          <p:nvSpPr>
            <p:cNvPr id="1286" name="Google Shape;1286;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7" name="Google Shape;1287;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73"/>
          <p:cNvGrpSpPr/>
          <p:nvPr/>
        </p:nvGrpSpPr>
        <p:grpSpPr>
          <a:xfrm>
            <a:off x="457200" y="3602137"/>
            <a:ext cx="776900" cy="486300"/>
            <a:chOff x="457200" y="1466425"/>
            <a:chExt cx="776900" cy="486300"/>
          </a:xfrm>
        </p:grpSpPr>
        <p:sp>
          <p:nvSpPr>
            <p:cNvPr id="1290" name="Google Shape;1290;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1" name="Google Shape;1291;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73"/>
          <p:cNvGrpSpPr/>
          <p:nvPr/>
        </p:nvGrpSpPr>
        <p:grpSpPr>
          <a:xfrm>
            <a:off x="457200" y="4193262"/>
            <a:ext cx="776900" cy="486300"/>
            <a:chOff x="457200" y="1466425"/>
            <a:chExt cx="776900" cy="486300"/>
          </a:xfrm>
        </p:grpSpPr>
        <p:sp>
          <p:nvSpPr>
            <p:cNvPr id="1294" name="Google Shape;1294;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5" name="Google Shape;1295;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1"/>
        <p:cNvGrpSpPr/>
        <p:nvPr/>
      </p:nvGrpSpPr>
      <p:grpSpPr>
        <a:xfrm>
          <a:off x="0" y="0"/>
          <a:ext cx="0" cy="0"/>
          <a:chOff x="0" y="0"/>
          <a:chExt cx="0" cy="0"/>
        </a:xfrm>
      </p:grpSpPr>
      <p:sp>
        <p:nvSpPr>
          <p:cNvPr id="1302" name="Google Shape;1302;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4" name="Google Shape;1304;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5" name="Google Shape;1305;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6" name="Google Shape;1306;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7" name="Google Shape;1307;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8" name="Google Shape;1308;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9" name="Google Shape;1309;p74"/>
          <p:cNvGrpSpPr/>
          <p:nvPr/>
        </p:nvGrpSpPr>
        <p:grpSpPr>
          <a:xfrm>
            <a:off x="457222" y="1149803"/>
            <a:ext cx="713194" cy="446423"/>
            <a:chOff x="457200" y="1466425"/>
            <a:chExt cx="776900" cy="486300"/>
          </a:xfrm>
        </p:grpSpPr>
        <p:sp>
          <p:nvSpPr>
            <p:cNvPr id="1310" name="Google Shape;131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1" name="Google Shape;131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4"/>
          <p:cNvGrpSpPr/>
          <p:nvPr/>
        </p:nvGrpSpPr>
        <p:grpSpPr>
          <a:xfrm>
            <a:off x="457222" y="1672428"/>
            <a:ext cx="713194" cy="446423"/>
            <a:chOff x="457200" y="1466425"/>
            <a:chExt cx="776900" cy="486300"/>
          </a:xfrm>
        </p:grpSpPr>
        <p:sp>
          <p:nvSpPr>
            <p:cNvPr id="1315" name="Google Shape;131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6" name="Google Shape;131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4"/>
          <p:cNvGrpSpPr/>
          <p:nvPr/>
        </p:nvGrpSpPr>
        <p:grpSpPr>
          <a:xfrm>
            <a:off x="457197" y="2195578"/>
            <a:ext cx="713194" cy="446423"/>
            <a:chOff x="457200" y="1466425"/>
            <a:chExt cx="776900" cy="486300"/>
          </a:xfrm>
        </p:grpSpPr>
        <p:sp>
          <p:nvSpPr>
            <p:cNvPr id="1320" name="Google Shape;132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1" name="Google Shape;132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4"/>
          <p:cNvGrpSpPr/>
          <p:nvPr/>
        </p:nvGrpSpPr>
        <p:grpSpPr>
          <a:xfrm>
            <a:off x="457197" y="2718203"/>
            <a:ext cx="713194" cy="446423"/>
            <a:chOff x="457200" y="1466425"/>
            <a:chExt cx="776900" cy="486300"/>
          </a:xfrm>
        </p:grpSpPr>
        <p:sp>
          <p:nvSpPr>
            <p:cNvPr id="1325" name="Google Shape;132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6" name="Google Shape;132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4"/>
          <p:cNvGrpSpPr/>
          <p:nvPr/>
        </p:nvGrpSpPr>
        <p:grpSpPr>
          <a:xfrm>
            <a:off x="457222" y="3240828"/>
            <a:ext cx="713194" cy="446423"/>
            <a:chOff x="457200" y="1466425"/>
            <a:chExt cx="776900" cy="486300"/>
          </a:xfrm>
        </p:grpSpPr>
        <p:sp>
          <p:nvSpPr>
            <p:cNvPr id="1330" name="Google Shape;133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1" name="Google Shape;133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4"/>
          <p:cNvGrpSpPr/>
          <p:nvPr/>
        </p:nvGrpSpPr>
        <p:grpSpPr>
          <a:xfrm>
            <a:off x="457222" y="3763453"/>
            <a:ext cx="713194" cy="446423"/>
            <a:chOff x="457200" y="1466425"/>
            <a:chExt cx="776900" cy="486300"/>
          </a:xfrm>
        </p:grpSpPr>
        <p:sp>
          <p:nvSpPr>
            <p:cNvPr id="1335" name="Google Shape;133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6" name="Google Shape;133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8" name="Google Shape;1338;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74"/>
          <p:cNvGrpSpPr/>
          <p:nvPr/>
        </p:nvGrpSpPr>
        <p:grpSpPr>
          <a:xfrm>
            <a:off x="457222" y="4311603"/>
            <a:ext cx="713194" cy="446423"/>
            <a:chOff x="457200" y="1466425"/>
            <a:chExt cx="776900" cy="486300"/>
          </a:xfrm>
        </p:grpSpPr>
        <p:sp>
          <p:nvSpPr>
            <p:cNvPr id="1340" name="Google Shape;1340;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1" name="Google Shape;1341;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2" name="Google Shape;1342;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3"/>
        <p:cNvGrpSpPr/>
        <p:nvPr/>
      </p:nvGrpSpPr>
      <p:grpSpPr>
        <a:xfrm>
          <a:off x="0" y="0"/>
          <a:ext cx="0" cy="0"/>
          <a:chOff x="0" y="0"/>
          <a:chExt cx="0" cy="0"/>
        </a:xfrm>
      </p:grpSpPr>
      <p:sp>
        <p:nvSpPr>
          <p:cNvPr id="1344" name="Google Shape;1344;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6" name="Google Shape;1346;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7" name="Google Shape;1347;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8" name="Google Shape;1348;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9" name="Google Shape;1349;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5"/>
          <p:cNvGrpSpPr/>
          <p:nvPr/>
        </p:nvGrpSpPr>
        <p:grpSpPr>
          <a:xfrm>
            <a:off x="457427" y="3873038"/>
            <a:ext cx="602564" cy="377174"/>
            <a:chOff x="457200" y="1466425"/>
            <a:chExt cx="776900" cy="486300"/>
          </a:xfrm>
        </p:grpSpPr>
        <p:sp>
          <p:nvSpPr>
            <p:cNvPr id="1352" name="Google Shape;135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3" name="Google Shape;135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5"/>
          <p:cNvGrpSpPr/>
          <p:nvPr/>
        </p:nvGrpSpPr>
        <p:grpSpPr>
          <a:xfrm>
            <a:off x="457315" y="4311142"/>
            <a:ext cx="602564" cy="377174"/>
            <a:chOff x="457200" y="1466425"/>
            <a:chExt cx="776900" cy="486300"/>
          </a:xfrm>
        </p:grpSpPr>
        <p:sp>
          <p:nvSpPr>
            <p:cNvPr id="1357" name="Google Shape;135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8" name="Google Shape;135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5"/>
          <p:cNvGrpSpPr/>
          <p:nvPr/>
        </p:nvGrpSpPr>
        <p:grpSpPr>
          <a:xfrm>
            <a:off x="457377" y="2996663"/>
            <a:ext cx="602564" cy="377174"/>
            <a:chOff x="457200" y="1466425"/>
            <a:chExt cx="776900" cy="486300"/>
          </a:xfrm>
        </p:grpSpPr>
        <p:sp>
          <p:nvSpPr>
            <p:cNvPr id="1362" name="Google Shape;136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3" name="Google Shape;136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5"/>
          <p:cNvGrpSpPr/>
          <p:nvPr/>
        </p:nvGrpSpPr>
        <p:grpSpPr>
          <a:xfrm>
            <a:off x="457265" y="3434767"/>
            <a:ext cx="602564" cy="377174"/>
            <a:chOff x="457200" y="1466425"/>
            <a:chExt cx="776900" cy="486300"/>
          </a:xfrm>
        </p:grpSpPr>
        <p:sp>
          <p:nvSpPr>
            <p:cNvPr id="1367" name="Google Shape;136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8" name="Google Shape;136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5"/>
          <p:cNvGrpSpPr/>
          <p:nvPr/>
        </p:nvGrpSpPr>
        <p:grpSpPr>
          <a:xfrm>
            <a:off x="457402" y="2135288"/>
            <a:ext cx="602564" cy="377174"/>
            <a:chOff x="457200" y="1466425"/>
            <a:chExt cx="776900" cy="486300"/>
          </a:xfrm>
        </p:grpSpPr>
        <p:sp>
          <p:nvSpPr>
            <p:cNvPr id="1372" name="Google Shape;137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3" name="Google Shape;137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5"/>
          <p:cNvGrpSpPr/>
          <p:nvPr/>
        </p:nvGrpSpPr>
        <p:grpSpPr>
          <a:xfrm>
            <a:off x="457290" y="2573392"/>
            <a:ext cx="602564" cy="377174"/>
            <a:chOff x="457200" y="1466425"/>
            <a:chExt cx="776900" cy="486300"/>
          </a:xfrm>
        </p:grpSpPr>
        <p:sp>
          <p:nvSpPr>
            <p:cNvPr id="1377" name="Google Shape;137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8" name="Google Shape;137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5"/>
          <p:cNvGrpSpPr/>
          <p:nvPr/>
        </p:nvGrpSpPr>
        <p:grpSpPr>
          <a:xfrm>
            <a:off x="457352" y="1258913"/>
            <a:ext cx="602564" cy="377174"/>
            <a:chOff x="457200" y="1466425"/>
            <a:chExt cx="776900" cy="486300"/>
          </a:xfrm>
        </p:grpSpPr>
        <p:sp>
          <p:nvSpPr>
            <p:cNvPr id="1382" name="Google Shape;1382;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3" name="Google Shape;1383;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5" name="Google Shape;1385;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6" name="Google Shape;1386;p75"/>
          <p:cNvGrpSpPr/>
          <p:nvPr/>
        </p:nvGrpSpPr>
        <p:grpSpPr>
          <a:xfrm>
            <a:off x="457240" y="1697017"/>
            <a:ext cx="602564" cy="377174"/>
            <a:chOff x="457200" y="1466425"/>
            <a:chExt cx="776900" cy="486300"/>
          </a:xfrm>
        </p:grpSpPr>
        <p:sp>
          <p:nvSpPr>
            <p:cNvPr id="1387" name="Google Shape;138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8" name="Google Shape;138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9" name="Google Shape;1389;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90"/>
        <p:cNvGrpSpPr/>
        <p:nvPr/>
      </p:nvGrpSpPr>
      <p:grpSpPr>
        <a:xfrm>
          <a:off x="0" y="0"/>
          <a:ext cx="0" cy="0"/>
          <a:chOff x="0" y="0"/>
          <a:chExt cx="0" cy="0"/>
        </a:xfrm>
      </p:grpSpPr>
      <p:sp>
        <p:nvSpPr>
          <p:cNvPr id="1391" name="Google Shape;1391;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3" name="Google Shape;1393;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4" name="Google Shape;1394;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5" name="Google Shape;1395;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6" name="Google Shape;1396;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6"/>
          <p:cNvGrpSpPr/>
          <p:nvPr/>
        </p:nvGrpSpPr>
        <p:grpSpPr>
          <a:xfrm>
            <a:off x="457427" y="3873038"/>
            <a:ext cx="602564" cy="377174"/>
            <a:chOff x="457200" y="1466425"/>
            <a:chExt cx="776900" cy="486300"/>
          </a:xfrm>
        </p:grpSpPr>
        <p:sp>
          <p:nvSpPr>
            <p:cNvPr id="1399" name="Google Shape;139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00" name="Google Shape;140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6"/>
          <p:cNvGrpSpPr/>
          <p:nvPr/>
        </p:nvGrpSpPr>
        <p:grpSpPr>
          <a:xfrm>
            <a:off x="457315" y="4311142"/>
            <a:ext cx="602564" cy="377174"/>
            <a:chOff x="457200" y="1466425"/>
            <a:chExt cx="776900" cy="486300"/>
          </a:xfrm>
        </p:grpSpPr>
        <p:sp>
          <p:nvSpPr>
            <p:cNvPr id="1404" name="Google Shape;140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5" name="Google Shape;140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6"/>
          <p:cNvGrpSpPr/>
          <p:nvPr/>
        </p:nvGrpSpPr>
        <p:grpSpPr>
          <a:xfrm>
            <a:off x="457377" y="2996663"/>
            <a:ext cx="602564" cy="377174"/>
            <a:chOff x="457200" y="1466425"/>
            <a:chExt cx="776900" cy="486300"/>
          </a:xfrm>
        </p:grpSpPr>
        <p:sp>
          <p:nvSpPr>
            <p:cNvPr id="1409" name="Google Shape;140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10" name="Google Shape;141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6"/>
          <p:cNvGrpSpPr/>
          <p:nvPr/>
        </p:nvGrpSpPr>
        <p:grpSpPr>
          <a:xfrm>
            <a:off x="457265" y="3434767"/>
            <a:ext cx="602564" cy="377174"/>
            <a:chOff x="457200" y="1466425"/>
            <a:chExt cx="776900" cy="486300"/>
          </a:xfrm>
        </p:grpSpPr>
        <p:sp>
          <p:nvSpPr>
            <p:cNvPr id="1414" name="Google Shape;141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5" name="Google Shape;141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6"/>
          <p:cNvGrpSpPr/>
          <p:nvPr/>
        </p:nvGrpSpPr>
        <p:grpSpPr>
          <a:xfrm>
            <a:off x="457402" y="2135288"/>
            <a:ext cx="602564" cy="377174"/>
            <a:chOff x="457200" y="1466425"/>
            <a:chExt cx="776900" cy="486300"/>
          </a:xfrm>
        </p:grpSpPr>
        <p:sp>
          <p:nvSpPr>
            <p:cNvPr id="1419" name="Google Shape;1419;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20" name="Google Shape;1420;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6"/>
          <p:cNvGrpSpPr/>
          <p:nvPr/>
        </p:nvGrpSpPr>
        <p:grpSpPr>
          <a:xfrm>
            <a:off x="457290" y="2573392"/>
            <a:ext cx="602564" cy="377174"/>
            <a:chOff x="457200" y="1466425"/>
            <a:chExt cx="776900" cy="486300"/>
          </a:xfrm>
        </p:grpSpPr>
        <p:sp>
          <p:nvSpPr>
            <p:cNvPr id="1424" name="Google Shape;1424;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5" name="Google Shape;1425;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6"/>
          <p:cNvGrpSpPr/>
          <p:nvPr/>
        </p:nvGrpSpPr>
        <p:grpSpPr>
          <a:xfrm>
            <a:off x="457352" y="1258913"/>
            <a:ext cx="602564" cy="377174"/>
            <a:chOff x="457200" y="1466425"/>
            <a:chExt cx="776900" cy="486300"/>
          </a:xfrm>
        </p:grpSpPr>
        <p:sp>
          <p:nvSpPr>
            <p:cNvPr id="1429" name="Google Shape;1429;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30" name="Google Shape;1430;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2" name="Google Shape;1432;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76"/>
          <p:cNvGrpSpPr/>
          <p:nvPr/>
        </p:nvGrpSpPr>
        <p:grpSpPr>
          <a:xfrm>
            <a:off x="457240" y="1697017"/>
            <a:ext cx="602564" cy="377174"/>
            <a:chOff x="457200" y="1466425"/>
            <a:chExt cx="776900" cy="486300"/>
          </a:xfrm>
        </p:grpSpPr>
        <p:sp>
          <p:nvSpPr>
            <p:cNvPr id="1434" name="Google Shape;1434;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5" name="Google Shape;1435;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7"/>
        <p:cNvGrpSpPr/>
        <p:nvPr/>
      </p:nvGrpSpPr>
      <p:grpSpPr>
        <a:xfrm>
          <a:off x="0" y="0"/>
          <a:ext cx="0" cy="0"/>
          <a:chOff x="0" y="0"/>
          <a:chExt cx="0" cy="0"/>
        </a:xfrm>
      </p:grpSpPr>
      <p:sp>
        <p:nvSpPr>
          <p:cNvPr id="1438" name="Google Shape;1438;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9" name="Google Shape;1439;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40" name="Google Shape;1440;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1" name="Google Shape;1441;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2" name="Google Shape;1442;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3" name="Google Shape;1443;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7"/>
          <p:cNvGrpSpPr/>
          <p:nvPr/>
        </p:nvGrpSpPr>
        <p:grpSpPr>
          <a:xfrm>
            <a:off x="457181" y="1345103"/>
            <a:ext cx="533372" cy="533480"/>
            <a:chOff x="457200" y="1378813"/>
            <a:chExt cx="695400" cy="695450"/>
          </a:xfrm>
        </p:grpSpPr>
        <p:sp>
          <p:nvSpPr>
            <p:cNvPr id="1445" name="Google Shape;1445;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6" name="Google Shape;1446;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7"/>
          <p:cNvGrpSpPr/>
          <p:nvPr/>
        </p:nvGrpSpPr>
        <p:grpSpPr>
          <a:xfrm>
            <a:off x="3228956" y="1345103"/>
            <a:ext cx="533372" cy="533480"/>
            <a:chOff x="457200" y="1378813"/>
            <a:chExt cx="695400" cy="695450"/>
          </a:xfrm>
        </p:grpSpPr>
        <p:sp>
          <p:nvSpPr>
            <p:cNvPr id="1450" name="Google Shape;1450;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1" name="Google Shape;1451;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4" name="Google Shape;1454;p77"/>
          <p:cNvGrpSpPr/>
          <p:nvPr/>
        </p:nvGrpSpPr>
        <p:grpSpPr>
          <a:xfrm>
            <a:off x="6134081" y="1345853"/>
            <a:ext cx="533372" cy="533480"/>
            <a:chOff x="457200" y="1378813"/>
            <a:chExt cx="695400" cy="695450"/>
          </a:xfrm>
        </p:grpSpPr>
        <p:sp>
          <p:nvSpPr>
            <p:cNvPr id="1455" name="Google Shape;1455;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6" name="Google Shape;1456;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7" name="Google Shape;1457;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9"/>
        <p:cNvGrpSpPr/>
        <p:nvPr/>
      </p:nvGrpSpPr>
      <p:grpSpPr>
        <a:xfrm>
          <a:off x="0" y="0"/>
          <a:ext cx="0" cy="0"/>
          <a:chOff x="0" y="0"/>
          <a:chExt cx="0" cy="0"/>
        </a:xfrm>
      </p:grpSpPr>
      <p:pic>
        <p:nvPicPr>
          <p:cNvPr id="1460" name="Google Shape;1460;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1" name="Google Shape;1461;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3" name="Google Shape;1463;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4" name="Google Shape;1464;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6" name="Google Shape;1466;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8" name="Google Shape;1468;p78"/>
          <p:cNvGrpSpPr/>
          <p:nvPr/>
        </p:nvGrpSpPr>
        <p:grpSpPr>
          <a:xfrm>
            <a:off x="457206" y="1421303"/>
            <a:ext cx="533372" cy="533480"/>
            <a:chOff x="457200" y="1378813"/>
            <a:chExt cx="695400" cy="695450"/>
          </a:xfrm>
        </p:grpSpPr>
        <p:sp>
          <p:nvSpPr>
            <p:cNvPr id="1469" name="Google Shape;1469;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70" name="Google Shape;1470;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78"/>
          <p:cNvGrpSpPr/>
          <p:nvPr/>
        </p:nvGrpSpPr>
        <p:grpSpPr>
          <a:xfrm>
            <a:off x="4936306" y="1423553"/>
            <a:ext cx="533372" cy="533480"/>
            <a:chOff x="457200" y="1378813"/>
            <a:chExt cx="695400" cy="695450"/>
          </a:xfrm>
        </p:grpSpPr>
        <p:sp>
          <p:nvSpPr>
            <p:cNvPr id="1475" name="Google Shape;1475;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6" name="Google Shape;1476;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7" name="Google Shape;1477;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8" name="Google Shape;1478;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9"/>
        <p:cNvGrpSpPr/>
        <p:nvPr/>
      </p:nvGrpSpPr>
      <p:grpSpPr>
        <a:xfrm>
          <a:off x="0" y="0"/>
          <a:ext cx="0" cy="0"/>
          <a:chOff x="0" y="0"/>
          <a:chExt cx="0" cy="0"/>
        </a:xfrm>
      </p:grpSpPr>
      <p:sp>
        <p:nvSpPr>
          <p:cNvPr id="1480" name="Google Shape;1480;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2" name="Google Shape;1482;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3" name="Google Shape;1483;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4" name="Google Shape;1484;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5" name="Google Shape;1485;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6" name="Google Shape;1486;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7" name="Google Shape;1487;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2" name="Google Shape;1492;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3" name="Google Shape;1493;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8" name="Google Shape;1498;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9" name="Google Shape;1499;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2" name="Google Shape;1502;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3" name="Google Shape;1503;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5" name="Google Shape;1505;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6"/>
        <p:cNvGrpSpPr/>
        <p:nvPr/>
      </p:nvGrpSpPr>
      <p:grpSpPr>
        <a:xfrm>
          <a:off x="0" y="0"/>
          <a:ext cx="0" cy="0"/>
          <a:chOff x="0" y="0"/>
          <a:chExt cx="0" cy="0"/>
        </a:xfrm>
      </p:grpSpPr>
      <p:sp>
        <p:nvSpPr>
          <p:cNvPr id="1507" name="Google Shape;1507;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0" name="Google Shape;1510;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1" name="Google Shape;1511;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2" name="Google Shape;1512;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3" name="Google Shape;1513;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0" name="Google Shape;1520;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1" name="Google Shape;1521;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3" name="Google Shape;1523;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4" name="Google Shape;1524;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5"/>
        <p:cNvGrpSpPr/>
        <p:nvPr/>
      </p:nvGrpSpPr>
      <p:grpSpPr>
        <a:xfrm>
          <a:off x="0" y="0"/>
          <a:ext cx="0" cy="0"/>
          <a:chOff x="0" y="0"/>
          <a:chExt cx="0" cy="0"/>
        </a:xfrm>
      </p:grpSpPr>
      <p:sp>
        <p:nvSpPr>
          <p:cNvPr id="1526" name="Google Shape;1526;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9" name="Google Shape;1529;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30" name="Google Shape;1530;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1" name="Google Shape;1531;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2" name="Google Shape;1532;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9" name="Google Shape;1539;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40" name="Google Shape;1540;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3" name="Google Shape;1543;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4"/>
        <p:cNvGrpSpPr/>
        <p:nvPr/>
      </p:nvGrpSpPr>
      <p:grpSpPr>
        <a:xfrm>
          <a:off x="0" y="0"/>
          <a:ext cx="0" cy="0"/>
          <a:chOff x="0" y="0"/>
          <a:chExt cx="0" cy="0"/>
        </a:xfrm>
      </p:grpSpPr>
      <p:sp>
        <p:nvSpPr>
          <p:cNvPr id="1545" name="Google Shape;1545;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8" name="Google Shape;1548;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9" name="Google Shape;1549;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50" name="Google Shape;1550;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1" name="Google Shape;1551;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8" name="Google Shape;1558;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9" name="Google Shape;1559;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2" name="Google Shape;1562;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3"/>
        <p:cNvGrpSpPr/>
        <p:nvPr/>
      </p:nvGrpSpPr>
      <p:grpSpPr>
        <a:xfrm>
          <a:off x="0" y="0"/>
          <a:ext cx="0" cy="0"/>
          <a:chOff x="0" y="0"/>
          <a:chExt cx="0" cy="0"/>
        </a:xfrm>
      </p:grpSpPr>
      <p:sp>
        <p:nvSpPr>
          <p:cNvPr id="1564" name="Google Shape;1564;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7" name="Google Shape;1567;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8" name="Google Shape;1568;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9" name="Google Shape;1569;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70" name="Google Shape;1570;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7" name="Google Shape;1577;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8" name="Google Shape;1578;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1" name="Google Shape;1581;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2"/>
        <p:cNvGrpSpPr/>
        <p:nvPr/>
      </p:nvGrpSpPr>
      <p:grpSpPr>
        <a:xfrm>
          <a:off x="0" y="0"/>
          <a:ext cx="0" cy="0"/>
          <a:chOff x="0" y="0"/>
          <a:chExt cx="0" cy="0"/>
        </a:xfrm>
      </p:grpSpPr>
      <p:sp>
        <p:nvSpPr>
          <p:cNvPr id="1583" name="Google Shape;1583;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6" name="Google Shape;1586;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7" name="Google Shape;1587;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8" name="Google Shape;1588;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9" name="Google Shape;1589;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7" name="Google Shape;1597;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9" name="Google Shape;1599;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00" name="Google Shape;1600;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1" name="Google Shape;1601;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2" name="Google Shape;1602;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3" name="Google Shape;1603;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4"/>
        <p:cNvGrpSpPr/>
        <p:nvPr/>
      </p:nvGrpSpPr>
      <p:grpSpPr>
        <a:xfrm>
          <a:off x="0" y="0"/>
          <a:ext cx="0" cy="0"/>
          <a:chOff x="0" y="0"/>
          <a:chExt cx="0" cy="0"/>
        </a:xfrm>
      </p:grpSpPr>
      <p:sp>
        <p:nvSpPr>
          <p:cNvPr id="1605" name="Google Shape;1605;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8" name="Google Shape;1608;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9" name="Google Shape;1609;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10" name="Google Shape;1610;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1" name="Google Shape;1611;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9" name="Google Shape;1619;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1" name="Google Shape;1621;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5" name="Google Shape;1625;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6"/>
        <p:cNvGrpSpPr/>
        <p:nvPr/>
      </p:nvGrpSpPr>
      <p:grpSpPr>
        <a:xfrm>
          <a:off x="0" y="0"/>
          <a:ext cx="0" cy="0"/>
          <a:chOff x="0" y="0"/>
          <a:chExt cx="0" cy="0"/>
        </a:xfrm>
      </p:grpSpPr>
      <p:sp>
        <p:nvSpPr>
          <p:cNvPr id="1627" name="Google Shape;1627;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30" name="Google Shape;1630;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1" name="Google Shape;1631;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2" name="Google Shape;1632;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3" name="Google Shape;1633;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1" name="Google Shape;1641;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3" name="Google Shape;1643;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7" name="Google Shape;1647;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8"/>
        <p:cNvGrpSpPr/>
        <p:nvPr/>
      </p:nvGrpSpPr>
      <p:grpSpPr>
        <a:xfrm>
          <a:off x="0" y="0"/>
          <a:ext cx="0" cy="0"/>
          <a:chOff x="0" y="0"/>
          <a:chExt cx="0" cy="0"/>
        </a:xfrm>
      </p:grpSpPr>
      <p:sp>
        <p:nvSpPr>
          <p:cNvPr id="1649" name="Google Shape;1649;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2" name="Google Shape;1652;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3" name="Google Shape;1653;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4" name="Google Shape;1654;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5" name="Google Shape;1655;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3" name="Google Shape;1663;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5" name="Google Shape;1665;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9" name="Google Shape;1669;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70"/>
        <p:cNvGrpSpPr/>
        <p:nvPr/>
      </p:nvGrpSpPr>
      <p:grpSpPr>
        <a:xfrm>
          <a:off x="0" y="0"/>
          <a:ext cx="0" cy="0"/>
          <a:chOff x="0" y="0"/>
          <a:chExt cx="0" cy="0"/>
        </a:xfrm>
      </p:grpSpPr>
      <p:sp>
        <p:nvSpPr>
          <p:cNvPr id="1671" name="Google Shape;167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4" name="Google Shape;167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5" name="Google Shape;167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6" name="Google Shape;167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7" name="Google Shape;167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9" name="Google Shape;167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8" name="Google Shape;168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9" name="Google Shape;168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90" name="Google Shape;1690;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1" name="Google Shape;169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2" name="Google Shape;1692;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3" name="Google Shape;169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4" name="Google Shape;1694;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5"/>
        <p:cNvGrpSpPr/>
        <p:nvPr/>
      </p:nvGrpSpPr>
      <p:grpSpPr>
        <a:xfrm>
          <a:off x="0" y="0"/>
          <a:ext cx="0" cy="0"/>
          <a:chOff x="0" y="0"/>
          <a:chExt cx="0" cy="0"/>
        </a:xfrm>
      </p:grpSpPr>
      <p:sp>
        <p:nvSpPr>
          <p:cNvPr id="1696" name="Google Shape;169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9" name="Google Shape;169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00" name="Google Shape;170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1" name="Google Shape;170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2" name="Google Shape;170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4" name="Google Shape;170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3" name="Google Shape;171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4" name="Google Shape;1714;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9" name="Google Shape;1719;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20"/>
        <p:cNvGrpSpPr/>
        <p:nvPr/>
      </p:nvGrpSpPr>
      <p:grpSpPr>
        <a:xfrm>
          <a:off x="0" y="0"/>
          <a:ext cx="0" cy="0"/>
          <a:chOff x="0" y="0"/>
          <a:chExt cx="0" cy="0"/>
        </a:xfrm>
      </p:grpSpPr>
      <p:sp>
        <p:nvSpPr>
          <p:cNvPr id="1721" name="Google Shape;172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4" name="Google Shape;172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5" name="Google Shape;172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6" name="Google Shape;172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7" name="Google Shape;172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9" name="Google Shape;172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8" name="Google Shape;173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9" name="Google Shape;1739;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4" name="Google Shape;1744;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5"/>
        <p:cNvGrpSpPr/>
        <p:nvPr/>
      </p:nvGrpSpPr>
      <p:grpSpPr>
        <a:xfrm>
          <a:off x="0" y="0"/>
          <a:ext cx="0" cy="0"/>
          <a:chOff x="0" y="0"/>
          <a:chExt cx="0" cy="0"/>
        </a:xfrm>
      </p:grpSpPr>
      <p:sp>
        <p:nvSpPr>
          <p:cNvPr id="1746" name="Google Shape;1746;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9" name="Google Shape;174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0" name="Google Shape;175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1" name="Google Shape;175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2" name="Google Shape;175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4" name="Google Shape;1754;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3" name="Google Shape;1763;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4" name="Google Shape;1764;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9" name="Google Shape;1769;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70"/>
        <p:cNvGrpSpPr/>
        <p:nvPr/>
      </p:nvGrpSpPr>
      <p:grpSpPr>
        <a:xfrm>
          <a:off x="0" y="0"/>
          <a:ext cx="0" cy="0"/>
          <a:chOff x="0" y="0"/>
          <a:chExt cx="0" cy="0"/>
        </a:xfrm>
      </p:grpSpPr>
      <p:sp>
        <p:nvSpPr>
          <p:cNvPr id="1771" name="Google Shape;1771;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4" name="Google Shape;1774;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5" name="Google Shape;1775;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6" name="Google Shape;1776;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7" name="Google Shape;1777;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7" name="Google Shape;1787;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9" name="Google Shape;1789;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1" name="Google Shape;1791;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2" name="Google Shape;1792;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3" name="Google Shape;1793;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4" name="Google Shape;1794;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5" name="Google Shape;1795;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6" name="Google Shape;1796;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7" name="Google Shape;1797;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8"/>
        <p:cNvGrpSpPr/>
        <p:nvPr/>
      </p:nvGrpSpPr>
      <p:grpSpPr>
        <a:xfrm>
          <a:off x="0" y="0"/>
          <a:ext cx="0" cy="0"/>
          <a:chOff x="0" y="0"/>
          <a:chExt cx="0" cy="0"/>
        </a:xfrm>
      </p:grpSpPr>
      <p:sp>
        <p:nvSpPr>
          <p:cNvPr id="1799" name="Google Shape;1799;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2" name="Google Shape;1802;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3" name="Google Shape;1803;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4" name="Google Shape;1804;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5" name="Google Shape;1805;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7" name="Google Shape;1807;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5" name="Google Shape;1815;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7" name="Google Shape;1817;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9" name="Google Shape;1819;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5" name="Google Shape;1825;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6"/>
        <p:cNvGrpSpPr/>
        <p:nvPr/>
      </p:nvGrpSpPr>
      <p:grpSpPr>
        <a:xfrm>
          <a:off x="0" y="0"/>
          <a:ext cx="0" cy="0"/>
          <a:chOff x="0" y="0"/>
          <a:chExt cx="0" cy="0"/>
        </a:xfrm>
      </p:grpSpPr>
      <p:sp>
        <p:nvSpPr>
          <p:cNvPr id="1827" name="Google Shape;1827;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30" name="Google Shape;1830;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1" name="Google Shape;1831;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2" name="Google Shape;1832;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3" name="Google Shape;1833;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5" name="Google Shape;1835;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3" name="Google Shape;1843;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5" name="Google Shape;1845;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7" name="Google Shape;1847;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1" name="Google Shape;1851;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3" name="Google Shape;1853;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4"/>
        <p:cNvGrpSpPr/>
        <p:nvPr/>
      </p:nvGrpSpPr>
      <p:grpSpPr>
        <a:xfrm>
          <a:off x="0" y="0"/>
          <a:ext cx="0" cy="0"/>
          <a:chOff x="0" y="0"/>
          <a:chExt cx="0" cy="0"/>
        </a:xfrm>
      </p:grpSpPr>
      <p:sp>
        <p:nvSpPr>
          <p:cNvPr id="1855" name="Google Shape;1855;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8" name="Google Shape;1858;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9" name="Google Shape;1859;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0" name="Google Shape;1860;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1" name="Google Shape;1861;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3" name="Google Shape;1863;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1" name="Google Shape;1871;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3" name="Google Shape;1873;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5" name="Google Shape;1875;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9" name="Google Shape;1879;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1" name="Google Shape;1881;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2"/>
        <p:cNvGrpSpPr/>
        <p:nvPr/>
      </p:nvGrpSpPr>
      <p:grpSpPr>
        <a:xfrm>
          <a:off x="0" y="0"/>
          <a:ext cx="0" cy="0"/>
          <a:chOff x="0" y="0"/>
          <a:chExt cx="0" cy="0"/>
        </a:xfrm>
      </p:grpSpPr>
      <p:sp>
        <p:nvSpPr>
          <p:cNvPr id="1883" name="Google Shape;1883;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5" name="Google Shape;1885;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6" name="Google Shape;1886;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7" name="Google Shape;1887;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8" name="Google Shape;1888;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9" name="Google Shape;1889;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1" name="Google Shape;1901;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3" name="Google Shape;1903;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5" name="Google Shape;1905;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6" name="Google Shape;1906;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7" name="Google Shape;1907;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8" name="Google Shape;1908;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9" name="Google Shape;1909;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10" name="Google Shape;1910;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1" name="Google Shape;1911;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2" name="Google Shape;1912;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3"/>
        <p:cNvGrpSpPr/>
        <p:nvPr/>
      </p:nvGrpSpPr>
      <p:grpSpPr>
        <a:xfrm>
          <a:off x="0" y="0"/>
          <a:ext cx="0" cy="0"/>
          <a:chOff x="0" y="0"/>
          <a:chExt cx="0" cy="0"/>
        </a:xfrm>
      </p:grpSpPr>
      <p:sp>
        <p:nvSpPr>
          <p:cNvPr id="1914" name="Google Shape;1914;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6" name="Google Shape;1916;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7" name="Google Shape;1917;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8" name="Google Shape;1918;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9" name="Google Shape;1919;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0" name="Google Shape;1920;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2" name="Google Shape;1932;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4" name="Google Shape;1934;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6" name="Google Shape;1936;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3" name="Google Shape;1943;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4"/>
        <p:cNvGrpSpPr/>
        <p:nvPr/>
      </p:nvGrpSpPr>
      <p:grpSpPr>
        <a:xfrm>
          <a:off x="0" y="0"/>
          <a:ext cx="0" cy="0"/>
          <a:chOff x="0" y="0"/>
          <a:chExt cx="0" cy="0"/>
        </a:xfrm>
      </p:grpSpPr>
      <p:sp>
        <p:nvSpPr>
          <p:cNvPr id="1945" name="Google Shape;1945;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7" name="Google Shape;1947;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8" name="Google Shape;1948;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9" name="Google Shape;1949;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50" name="Google Shape;1950;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3" name="Google Shape;1963;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5" name="Google Shape;1965;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7" name="Google Shape;1967;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4" name="Google Shape;1974;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5"/>
        <p:cNvGrpSpPr/>
        <p:nvPr/>
      </p:nvGrpSpPr>
      <p:grpSpPr>
        <a:xfrm>
          <a:off x="0" y="0"/>
          <a:ext cx="0" cy="0"/>
          <a:chOff x="0" y="0"/>
          <a:chExt cx="0" cy="0"/>
        </a:xfrm>
      </p:grpSpPr>
      <p:sp>
        <p:nvSpPr>
          <p:cNvPr id="1976" name="Google Shape;1976;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8" name="Google Shape;1978;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9" name="Google Shape;1979;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80" name="Google Shape;1980;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1" name="Google Shape;1981;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4" name="Google Shape;1994;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6" name="Google Shape;1996;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8" name="Google Shape;1998;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5" name="Google Shape;2005;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06"/>
        <p:cNvGrpSpPr/>
        <p:nvPr/>
      </p:nvGrpSpPr>
      <p:grpSpPr>
        <a:xfrm>
          <a:off x="0" y="0"/>
          <a:ext cx="0" cy="0"/>
          <a:chOff x="0" y="0"/>
          <a:chExt cx="0" cy="0"/>
        </a:xfrm>
      </p:grpSpPr>
      <p:sp>
        <p:nvSpPr>
          <p:cNvPr id="2007" name="Google Shape;2007;p10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2008" name="Google Shape;2008;p10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09" name="Google Shape;2009;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10"/>
        <p:cNvGrpSpPr/>
        <p:nvPr/>
      </p:nvGrpSpPr>
      <p:grpSpPr>
        <a:xfrm>
          <a:off x="0" y="0"/>
          <a:ext cx="0" cy="0"/>
          <a:chOff x="0" y="0"/>
          <a:chExt cx="0" cy="0"/>
        </a:xfrm>
      </p:grpSpPr>
      <p:pic>
        <p:nvPicPr>
          <p:cNvPr id="2011" name="Google Shape;2011;p10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12" name="Google Shape;2012;p101"/>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4" name="Google Shape;2014;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5" name="Google Shape;2015;p101"/>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6" name="Google Shape;2016;p101"/>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7" name="Google Shape;2017;p101"/>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theme" Target="../theme/theme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55" Type="http://schemas.openxmlformats.org/officeDocument/2006/relationships/slideLayout" Target="../slideLayouts/slideLayout157.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slideLayout" Target="../slideLayouts/slideLayout143.xml"/><Relationship Id="rId54" Type="http://schemas.openxmlformats.org/officeDocument/2006/relationships/slideLayout" Target="../slideLayouts/slideLayout15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3" Type="http://schemas.openxmlformats.org/officeDocument/2006/relationships/slideLayout" Target="../slideLayouts/slideLayout155.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slideLayout" Target="../slideLayouts/slideLayout154.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56" Type="http://schemas.openxmlformats.org/officeDocument/2006/relationships/theme" Target="../theme/theme3.xml"/><Relationship Id="rId8" Type="http://schemas.openxmlformats.org/officeDocument/2006/relationships/slideLayout" Target="../slideLayouts/slideLayout110.xml"/><Relationship Id="rId51" Type="http://schemas.openxmlformats.org/officeDocument/2006/relationships/slideLayout" Target="../slideLayouts/slideLayout153.xml"/><Relationship Id="rId3"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2"/>
        <p:cNvGrpSpPr/>
        <p:nvPr/>
      </p:nvGrpSpPr>
      <p:grpSpPr>
        <a:xfrm>
          <a:off x="0" y="0"/>
          <a:ext cx="0" cy="0"/>
          <a:chOff x="0" y="0"/>
          <a:chExt cx="0" cy="0"/>
        </a:xfrm>
      </p:grpSpPr>
      <p:sp>
        <p:nvSpPr>
          <p:cNvPr id="2033" name="Google Shape;2033;p105"/>
          <p:cNvSpPr txBox="1">
            <a:spLocks noGrp="1"/>
          </p:cNvSpPr>
          <p:nvPr>
            <p:ph type="sldNum" idx="12"/>
          </p:nvPr>
        </p:nvSpPr>
        <p:spPr>
          <a:xfrm>
            <a:off x="8607659" y="495119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 id="2147483801" r:id="rId52"/>
    <p:sldLayoutId id="2147483802" r:id="rId53"/>
    <p:sldLayoutId id="2147483803" r:id="rId54"/>
    <p:sldLayoutId id="2147483804" r:id="rId5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58.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58.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58.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2.xml"/></Relationships>
</file>

<file path=ppt/slides/_rels/slide55.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55.xml"/><Relationship Id="rId1" Type="http://schemas.openxmlformats.org/officeDocument/2006/relationships/slideLayout" Target="../slideLayouts/slideLayout101.xml"/><Relationship Id="rId4" Type="http://schemas.openxmlformats.org/officeDocument/2006/relationships/image" Target="../media/image71.jp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6.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58.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58.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8.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5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0.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58.xml"/><Relationship Id="rId5" Type="http://schemas.openxmlformats.org/officeDocument/2006/relationships/hyperlink" Target="https://www.browserling.com/tools/bin-to-ip" TargetMode="External"/><Relationship Id="rId4" Type="http://schemas.openxmlformats.org/officeDocument/2006/relationships/hyperlink" Target="https://www.browserling.com/tools/ip-to-bin"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0.xml"/><Relationship Id="rId1" Type="http://schemas.openxmlformats.org/officeDocument/2006/relationships/slideLayout" Target="../slideLayouts/slideLayout58.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1.xml"/><Relationship Id="rId1" Type="http://schemas.openxmlformats.org/officeDocument/2006/relationships/slideLayout" Target="../slideLayouts/slideLayout5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6.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58.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5.xml"/><Relationship Id="rId1" Type="http://schemas.openxmlformats.org/officeDocument/2006/relationships/slideLayout" Target="../slideLayouts/slideLayout58.xml"/><Relationship Id="rId5" Type="http://schemas.openxmlformats.org/officeDocument/2006/relationships/image" Target="../media/image46.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58.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8.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58.xml"/><Relationship Id="rId4" Type="http://schemas.openxmlformats.org/officeDocument/2006/relationships/hyperlink" Target="https://www.ipaddressguide.com/cidr"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2.xml"/><Relationship Id="rId1" Type="http://schemas.openxmlformats.org/officeDocument/2006/relationships/slideLayout" Target="../slideLayouts/slideLayout5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0.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58.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58.xm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9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6.png"/><Relationship Id="rId7"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58.xml"/><Relationship Id="rId6" Type="http://schemas.openxmlformats.org/officeDocument/2006/relationships/image" Target="../media/image84.png"/><Relationship Id="rId5" Type="http://schemas.openxmlformats.org/officeDocument/2006/relationships/image" Target="../media/image37.png"/><Relationship Id="rId4" Type="http://schemas.openxmlformats.org/officeDocument/2006/relationships/image" Target="../media/image35.png"/></Relationships>
</file>

<file path=ppt/slides/_rels/slide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1.xml"/><Relationship Id="rId1" Type="http://schemas.openxmlformats.org/officeDocument/2006/relationships/slideLayout" Target="../slideLayouts/slideLayout5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8.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5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1.xml"/></Relationships>
</file>

<file path=ppt/slides/_rels/slide95.xml.rels><?xml version="1.0" encoding="UTF-8" standalone="yes"?>
<Relationships xmlns="http://schemas.openxmlformats.org/package/2006/relationships"><Relationship Id="rId3" Type="http://schemas.openxmlformats.org/officeDocument/2006/relationships/hyperlink" Target="http://www.acmetradesecrets.com/" TargetMode="External"/><Relationship Id="rId2" Type="http://schemas.openxmlformats.org/officeDocument/2006/relationships/notesSlide" Target="../notesSlides/notesSlide95.xml"/><Relationship Id="rId1" Type="http://schemas.openxmlformats.org/officeDocument/2006/relationships/slideLayout" Target="../slideLayouts/slideLayout6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86"/>
        <p:cNvGrpSpPr/>
        <p:nvPr/>
      </p:nvGrpSpPr>
      <p:grpSpPr>
        <a:xfrm>
          <a:off x="0" y="0"/>
          <a:ext cx="0" cy="0"/>
          <a:chOff x="0" y="0"/>
          <a:chExt cx="0" cy="0"/>
        </a:xfrm>
      </p:grpSpPr>
      <p:sp>
        <p:nvSpPr>
          <p:cNvPr id="3087" name="Google Shape;3087;p161"/>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Networking 101, Day 1</a:t>
            </a:r>
            <a:endParaRPr/>
          </a:p>
        </p:txBody>
      </p:sp>
      <p:sp>
        <p:nvSpPr>
          <p:cNvPr id="3088" name="Google Shape;3088;p161"/>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Networking</a:t>
            </a:r>
            <a:endParaRPr>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82"/>
        <p:cNvGrpSpPr/>
        <p:nvPr/>
      </p:nvGrpSpPr>
      <p:grpSpPr>
        <a:xfrm>
          <a:off x="0" y="0"/>
          <a:ext cx="0" cy="0"/>
          <a:chOff x="0" y="0"/>
          <a:chExt cx="0" cy="0"/>
        </a:xfrm>
      </p:grpSpPr>
      <p:sp>
        <p:nvSpPr>
          <p:cNvPr id="3183" name="Google Shape;3183;p1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Client-Server Model</a:t>
            </a:r>
            <a:endParaRPr/>
          </a:p>
        </p:txBody>
      </p:sp>
      <p:sp>
        <p:nvSpPr>
          <p:cNvPr id="3184" name="Google Shape;3184;p170"/>
          <p:cNvSpPr txBox="1">
            <a:spLocks noGrp="1"/>
          </p:cNvSpPr>
          <p:nvPr>
            <p:ph type="subTitle" idx="1"/>
          </p:nvPr>
        </p:nvSpPr>
        <p:spPr>
          <a:xfrm>
            <a:off x="0" y="675975"/>
            <a:ext cx="9144000" cy="690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This two-way conversation between the client and server is known as </a:t>
            </a:r>
            <a:br>
              <a:rPr lang="en">
                <a:solidFill>
                  <a:schemeClr val="dk1"/>
                </a:solidFill>
              </a:rPr>
            </a:br>
            <a:r>
              <a:rPr lang="en">
                <a:solidFill>
                  <a:schemeClr val="dk1"/>
                </a:solidFill>
              </a:rPr>
              <a:t>the </a:t>
            </a:r>
            <a:r>
              <a:rPr lang="en" b="1">
                <a:solidFill>
                  <a:schemeClr val="dk1"/>
                </a:solidFill>
              </a:rPr>
              <a:t>request and response method</a:t>
            </a:r>
            <a:r>
              <a:rPr lang="en">
                <a:solidFill>
                  <a:schemeClr val="dk1"/>
                </a:solidFill>
              </a:rPr>
              <a:t> of device communication.</a:t>
            </a:r>
            <a:endParaRPr/>
          </a:p>
        </p:txBody>
      </p:sp>
      <p:sp>
        <p:nvSpPr>
          <p:cNvPr id="3185" name="Google Shape;3185;p1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grpSp>
        <p:nvGrpSpPr>
          <p:cNvPr id="3186" name="Google Shape;3186;p170"/>
          <p:cNvGrpSpPr/>
          <p:nvPr/>
        </p:nvGrpSpPr>
        <p:grpSpPr>
          <a:xfrm>
            <a:off x="2046348" y="3413339"/>
            <a:ext cx="5739394" cy="533721"/>
            <a:chOff x="2046356" y="3721250"/>
            <a:chExt cx="5739394" cy="605400"/>
          </a:xfrm>
        </p:grpSpPr>
        <p:sp>
          <p:nvSpPr>
            <p:cNvPr id="3187" name="Google Shape;3187;p170"/>
            <p:cNvSpPr/>
            <p:nvPr/>
          </p:nvSpPr>
          <p:spPr>
            <a:xfrm>
              <a:off x="4984050" y="3721250"/>
              <a:ext cx="2801700" cy="605400"/>
            </a:xfrm>
            <a:prstGeom prst="bentUpArrow">
              <a:avLst>
                <a:gd name="adj1" fmla="val 25000"/>
                <a:gd name="adj2" fmla="val 25000"/>
                <a:gd name="adj3" fmla="val 25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70"/>
            <p:cNvSpPr/>
            <p:nvPr/>
          </p:nvSpPr>
          <p:spPr>
            <a:xfrm flipH="1">
              <a:off x="2046356" y="3721250"/>
              <a:ext cx="3146400" cy="605400"/>
            </a:xfrm>
            <a:prstGeom prst="bentUpArrow">
              <a:avLst>
                <a:gd name="adj1" fmla="val 25000"/>
                <a:gd name="adj2" fmla="val 23239"/>
                <a:gd name="adj3" fmla="val 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9" name="Google Shape;3189;p170"/>
          <p:cNvSpPr/>
          <p:nvPr/>
        </p:nvSpPr>
        <p:spPr>
          <a:xfrm>
            <a:off x="1731075" y="4624725"/>
            <a:ext cx="6324000" cy="1575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70"/>
          <p:cNvSpPr/>
          <p:nvPr/>
        </p:nvSpPr>
        <p:spPr>
          <a:xfrm rot="-5400000">
            <a:off x="7318025" y="3967875"/>
            <a:ext cx="1469100" cy="1575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1" name="Google Shape;3191;p170"/>
          <p:cNvPicPr preferRelativeResize="0"/>
          <p:nvPr/>
        </p:nvPicPr>
        <p:blipFill rotWithShape="1">
          <a:blip r:embed="rId3">
            <a:alphaModFix/>
          </a:blip>
          <a:srcRect t="23758" r="51763" b="8765"/>
          <a:stretch/>
        </p:blipFill>
        <p:spPr>
          <a:xfrm>
            <a:off x="1081950" y="2052348"/>
            <a:ext cx="1960785" cy="1470150"/>
          </a:xfrm>
          <a:prstGeom prst="rect">
            <a:avLst/>
          </a:prstGeom>
          <a:noFill/>
          <a:ln>
            <a:noFill/>
          </a:ln>
        </p:spPr>
      </p:pic>
      <p:pic>
        <p:nvPicPr>
          <p:cNvPr id="3192" name="Google Shape;3192;p170"/>
          <p:cNvPicPr preferRelativeResize="0"/>
          <p:nvPr/>
        </p:nvPicPr>
        <p:blipFill rotWithShape="1">
          <a:blip r:embed="rId3">
            <a:alphaModFix/>
          </a:blip>
          <a:srcRect l="77499" t="1533" r="-729" b="8763"/>
          <a:stretch/>
        </p:blipFill>
        <p:spPr>
          <a:xfrm>
            <a:off x="7215055" y="1183050"/>
            <a:ext cx="1127670" cy="2333950"/>
          </a:xfrm>
          <a:prstGeom prst="rect">
            <a:avLst/>
          </a:prstGeom>
          <a:noFill/>
          <a:ln>
            <a:noFill/>
          </a:ln>
        </p:spPr>
      </p:pic>
      <p:sp>
        <p:nvSpPr>
          <p:cNvPr id="3193" name="Google Shape;3193;p170"/>
          <p:cNvSpPr txBox="1"/>
          <p:nvPr/>
        </p:nvSpPr>
        <p:spPr>
          <a:xfrm>
            <a:off x="3003650" y="3268325"/>
            <a:ext cx="45840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Request</a:t>
            </a:r>
            <a:endParaRPr b="1">
              <a:latin typeface="Roboto"/>
              <a:ea typeface="Roboto"/>
              <a:cs typeface="Roboto"/>
              <a:sym typeface="Roboto"/>
            </a:endParaRPr>
          </a:p>
          <a:p>
            <a:pPr marL="0" lvl="0" indent="0" algn="l" rtl="0">
              <a:spcBef>
                <a:spcPts val="0"/>
              </a:spcBef>
              <a:spcAft>
                <a:spcPts val="0"/>
              </a:spcAft>
              <a:buNone/>
            </a:pPr>
            <a:r>
              <a:rPr lang="en" b="1">
                <a:solidFill>
                  <a:srgbClr val="990000"/>
                </a:solidFill>
                <a:latin typeface="Inconsolata"/>
                <a:ea typeface="Inconsolata"/>
                <a:cs typeface="Inconsolata"/>
                <a:sym typeface="Inconsolata"/>
              </a:rPr>
              <a:t>Client</a:t>
            </a:r>
            <a:r>
              <a:rPr lang="en" b="1">
                <a:latin typeface="Inconsolata"/>
                <a:ea typeface="Inconsolata"/>
                <a:cs typeface="Inconsolata"/>
                <a:sym typeface="Inconsolata"/>
              </a:rPr>
              <a:t>:</a:t>
            </a:r>
            <a:r>
              <a:rPr lang="en">
                <a:latin typeface="Inconsolata"/>
                <a:ea typeface="Inconsolata"/>
                <a:cs typeface="Inconsolata"/>
                <a:sym typeface="Inconsolata"/>
              </a:rPr>
              <a:t> </a:t>
            </a:r>
            <a:r>
              <a:rPr lang="en" i="1">
                <a:latin typeface="Inconsolata"/>
                <a:ea typeface="Inconsolata"/>
                <a:cs typeface="Inconsolata"/>
                <a:sym typeface="Inconsolata"/>
              </a:rPr>
              <a:t>I’d like file X, please. </a:t>
            </a:r>
            <a:endParaRPr i="1">
              <a:latin typeface="Inconsolata"/>
              <a:ea typeface="Inconsolata"/>
              <a:cs typeface="Inconsolata"/>
              <a:sym typeface="Inconsolata"/>
            </a:endParaRPr>
          </a:p>
        </p:txBody>
      </p:sp>
      <p:sp>
        <p:nvSpPr>
          <p:cNvPr id="3194" name="Google Shape;3194;p170"/>
          <p:cNvSpPr txBox="1"/>
          <p:nvPr/>
        </p:nvSpPr>
        <p:spPr>
          <a:xfrm>
            <a:off x="3003650" y="4096138"/>
            <a:ext cx="43821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Response</a:t>
            </a:r>
            <a:endParaRPr b="1">
              <a:latin typeface="Roboto"/>
              <a:ea typeface="Roboto"/>
              <a:cs typeface="Roboto"/>
              <a:sym typeface="Roboto"/>
            </a:endParaRPr>
          </a:p>
          <a:p>
            <a:pPr marL="0" lvl="0" indent="0" algn="l" rtl="0">
              <a:spcBef>
                <a:spcPts val="0"/>
              </a:spcBef>
              <a:spcAft>
                <a:spcPts val="0"/>
              </a:spcAft>
              <a:buNone/>
            </a:pPr>
            <a:r>
              <a:rPr lang="en" b="1">
                <a:solidFill>
                  <a:srgbClr val="274E13"/>
                </a:solidFill>
                <a:latin typeface="Inconsolata"/>
                <a:ea typeface="Inconsolata"/>
                <a:cs typeface="Inconsolata"/>
                <a:sym typeface="Inconsolata"/>
              </a:rPr>
              <a:t>Server</a:t>
            </a:r>
            <a:r>
              <a:rPr lang="en">
                <a:latin typeface="Inconsolata"/>
                <a:ea typeface="Inconsolata"/>
                <a:cs typeface="Inconsolata"/>
                <a:sym typeface="Inconsolata"/>
              </a:rPr>
              <a:t>: </a:t>
            </a:r>
            <a:r>
              <a:rPr lang="en" i="1">
                <a:latin typeface="Inconsolata"/>
                <a:ea typeface="Inconsolata"/>
                <a:cs typeface="Inconsolata"/>
                <a:sym typeface="Inconsolata"/>
              </a:rPr>
              <a:t>Here’s the file X you asked for.</a:t>
            </a:r>
            <a:endParaRPr i="1">
              <a:latin typeface="Inconsolata"/>
              <a:ea typeface="Inconsolata"/>
              <a:cs typeface="Inconsolata"/>
              <a:sym typeface="Inconsolata"/>
            </a:endParaRPr>
          </a:p>
        </p:txBody>
      </p:sp>
      <p:sp>
        <p:nvSpPr>
          <p:cNvPr id="3195" name="Google Shape;3195;p170"/>
          <p:cNvSpPr/>
          <p:nvPr/>
        </p:nvSpPr>
        <p:spPr>
          <a:xfrm>
            <a:off x="2739500" y="4495188"/>
            <a:ext cx="288900" cy="385800"/>
          </a:xfrm>
          <a:prstGeom prst="foldedCorner">
            <a:avLst>
              <a:gd name="adj" fmla="val 27596"/>
            </a:avLst>
          </a:prstGeom>
          <a:solidFill>
            <a:schemeClr val="lt2"/>
          </a:solidFill>
          <a:ln w="9525" cap="flat" cmpd="sng">
            <a:solidFill>
              <a:srgbClr val="43434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a:solidFill>
                  <a:srgbClr val="666666"/>
                </a:solidFill>
                <a:latin typeface="Roboto Mono"/>
                <a:ea typeface="Roboto Mono"/>
                <a:cs typeface="Roboto Mono"/>
                <a:sym typeface="Roboto Mono"/>
              </a:rPr>
              <a:t>x</a:t>
            </a:r>
            <a:endParaRPr sz="2400">
              <a:solidFill>
                <a:srgbClr val="666666"/>
              </a:solidFill>
              <a:latin typeface="Roboto Mono"/>
              <a:ea typeface="Roboto Mono"/>
              <a:cs typeface="Roboto Mono"/>
              <a:sym typeface="Roboto Mono"/>
            </a:endParaRPr>
          </a:p>
        </p:txBody>
      </p:sp>
      <p:sp>
        <p:nvSpPr>
          <p:cNvPr id="3196" name="Google Shape;3196;p170"/>
          <p:cNvSpPr/>
          <p:nvPr/>
        </p:nvSpPr>
        <p:spPr>
          <a:xfrm>
            <a:off x="1656600" y="3438050"/>
            <a:ext cx="298200" cy="1343100"/>
          </a:xfrm>
          <a:prstGeom prst="upArrow">
            <a:avLst>
              <a:gd name="adj1" fmla="val 50000"/>
              <a:gd name="adj2" fmla="val 50000"/>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200"/>
        <p:cNvGrpSpPr/>
        <p:nvPr/>
      </p:nvGrpSpPr>
      <p:grpSpPr>
        <a:xfrm>
          <a:off x="0" y="0"/>
          <a:ext cx="0" cy="0"/>
          <a:chOff x="0" y="0"/>
          <a:chExt cx="0" cy="0"/>
        </a:xfrm>
      </p:grpSpPr>
      <p:sp>
        <p:nvSpPr>
          <p:cNvPr id="3201" name="Google Shape;3201;p1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Client-Server Model</a:t>
            </a:r>
            <a:endParaRPr/>
          </a:p>
        </p:txBody>
      </p:sp>
      <p:sp>
        <p:nvSpPr>
          <p:cNvPr id="3202" name="Google Shape;3202;p17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grpSp>
        <p:nvGrpSpPr>
          <p:cNvPr id="3203" name="Google Shape;3203;p171"/>
          <p:cNvGrpSpPr/>
          <p:nvPr/>
        </p:nvGrpSpPr>
        <p:grpSpPr>
          <a:xfrm>
            <a:off x="457181" y="964103"/>
            <a:ext cx="533372" cy="533480"/>
            <a:chOff x="457200" y="1378813"/>
            <a:chExt cx="695400" cy="695450"/>
          </a:xfrm>
        </p:grpSpPr>
        <p:sp>
          <p:nvSpPr>
            <p:cNvPr id="3204" name="Google Shape;3204;p1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205" name="Google Shape;3205;p171"/>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6" name="Google Shape;3206;p171"/>
          <p:cNvSpPr/>
          <p:nvPr/>
        </p:nvSpPr>
        <p:spPr>
          <a:xfrm flipH="1">
            <a:off x="724275" y="1556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71"/>
          <p:cNvSpPr txBox="1">
            <a:spLocks noGrp="1"/>
          </p:cNvSpPr>
          <p:nvPr>
            <p:ph type="subTitle" idx="1"/>
          </p:nvPr>
        </p:nvSpPr>
        <p:spPr>
          <a:xfrm>
            <a:off x="724275" y="1556825"/>
            <a:ext cx="2428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The </a:t>
            </a:r>
            <a:r>
              <a:rPr lang="en" sz="1400" b="1" dirty="0">
                <a:solidFill>
                  <a:schemeClr val="dk1"/>
                </a:solidFill>
                <a:latin typeface="Roboto"/>
                <a:ea typeface="Roboto"/>
                <a:cs typeface="Roboto"/>
                <a:sym typeface="Roboto"/>
              </a:rPr>
              <a:t>request</a:t>
            </a:r>
            <a:r>
              <a:rPr lang="en" sz="1400" dirty="0">
                <a:solidFill>
                  <a:schemeClr val="dk1"/>
                </a:solidFill>
                <a:latin typeface="Roboto"/>
                <a:ea typeface="Roboto"/>
                <a:cs typeface="Roboto"/>
                <a:sym typeface="Roboto"/>
              </a:rPr>
              <a:t> is the process in which the client sends a message </a:t>
            </a:r>
            <a:br>
              <a:rPr lang="en" sz="1400" dirty="0">
                <a:solidFill>
                  <a:schemeClr val="dk1"/>
                </a:solidFill>
                <a:latin typeface="Roboto"/>
                <a:ea typeface="Roboto"/>
                <a:cs typeface="Roboto"/>
                <a:sym typeface="Roboto"/>
              </a:rPr>
            </a:br>
            <a:r>
              <a:rPr lang="en" sz="1400" dirty="0">
                <a:solidFill>
                  <a:schemeClr val="dk1"/>
                </a:solidFill>
                <a:latin typeface="Roboto"/>
                <a:ea typeface="Roboto"/>
                <a:cs typeface="Roboto"/>
                <a:sym typeface="Roboto"/>
              </a:rPr>
              <a:t>to a server asking for a resource or to run </a:t>
            </a:r>
            <a:br>
              <a:rPr lang="en" sz="1400" dirty="0">
                <a:solidFill>
                  <a:schemeClr val="dk1"/>
                </a:solidFill>
                <a:latin typeface="Roboto"/>
                <a:ea typeface="Roboto"/>
                <a:cs typeface="Roboto"/>
                <a:sym typeface="Roboto"/>
              </a:rPr>
            </a:br>
            <a:r>
              <a:rPr lang="en" sz="1400" dirty="0">
                <a:solidFill>
                  <a:schemeClr val="dk1"/>
                </a:solidFill>
                <a:latin typeface="Roboto"/>
                <a:ea typeface="Roboto"/>
                <a:cs typeface="Roboto"/>
                <a:sym typeface="Roboto"/>
              </a:rPr>
              <a:t>a service.</a:t>
            </a:r>
            <a:endParaRPr sz="1400" dirty="0"/>
          </a:p>
        </p:txBody>
      </p:sp>
      <p:grpSp>
        <p:nvGrpSpPr>
          <p:cNvPr id="3208" name="Google Shape;3208;p171"/>
          <p:cNvGrpSpPr/>
          <p:nvPr/>
        </p:nvGrpSpPr>
        <p:grpSpPr>
          <a:xfrm>
            <a:off x="3305156" y="964103"/>
            <a:ext cx="533372" cy="533480"/>
            <a:chOff x="457200" y="1378813"/>
            <a:chExt cx="695400" cy="695450"/>
          </a:xfrm>
        </p:grpSpPr>
        <p:sp>
          <p:nvSpPr>
            <p:cNvPr id="3209" name="Google Shape;3209;p1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210" name="Google Shape;3210;p171"/>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1" name="Google Shape;3211;p171"/>
          <p:cNvSpPr/>
          <p:nvPr/>
        </p:nvSpPr>
        <p:spPr>
          <a:xfrm flipH="1">
            <a:off x="3572250" y="1556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71"/>
          <p:cNvSpPr txBox="1">
            <a:spLocks noGrp="1"/>
          </p:cNvSpPr>
          <p:nvPr>
            <p:ph type="subTitle" idx="2"/>
          </p:nvPr>
        </p:nvSpPr>
        <p:spPr>
          <a:xfrm>
            <a:off x="3572250" y="1556837"/>
            <a:ext cx="2371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The </a:t>
            </a:r>
            <a:r>
              <a:rPr lang="en" sz="1400" b="1" dirty="0">
                <a:solidFill>
                  <a:schemeClr val="dk1"/>
                </a:solidFill>
                <a:latin typeface="Roboto"/>
                <a:ea typeface="Roboto"/>
                <a:cs typeface="Roboto"/>
                <a:sym typeface="Roboto"/>
              </a:rPr>
              <a:t>response</a:t>
            </a:r>
            <a:r>
              <a:rPr lang="en" sz="1400" dirty="0">
                <a:solidFill>
                  <a:schemeClr val="dk1"/>
                </a:solidFill>
                <a:latin typeface="Roboto"/>
                <a:ea typeface="Roboto"/>
                <a:cs typeface="Roboto"/>
                <a:sym typeface="Roboto"/>
              </a:rPr>
              <a:t> is sent back to the client after the server receives and processes the request.</a:t>
            </a:r>
            <a:endParaRPr sz="1400" dirty="0"/>
          </a:p>
        </p:txBody>
      </p:sp>
      <p:grpSp>
        <p:nvGrpSpPr>
          <p:cNvPr id="3213" name="Google Shape;3213;p171"/>
          <p:cNvGrpSpPr/>
          <p:nvPr/>
        </p:nvGrpSpPr>
        <p:grpSpPr>
          <a:xfrm>
            <a:off x="6134081" y="964853"/>
            <a:ext cx="533372" cy="533480"/>
            <a:chOff x="457200" y="1378813"/>
            <a:chExt cx="695400" cy="695450"/>
          </a:xfrm>
        </p:grpSpPr>
        <p:sp>
          <p:nvSpPr>
            <p:cNvPr id="3214" name="Google Shape;3214;p1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215" name="Google Shape;3215;p171"/>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6" name="Google Shape;3216;p171"/>
          <p:cNvSpPr/>
          <p:nvPr/>
        </p:nvSpPr>
        <p:spPr>
          <a:xfrm flipH="1">
            <a:off x="6401175" y="1557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71"/>
          <p:cNvSpPr txBox="1">
            <a:spLocks noGrp="1"/>
          </p:cNvSpPr>
          <p:nvPr>
            <p:ph type="subTitle" idx="3"/>
          </p:nvPr>
        </p:nvSpPr>
        <p:spPr>
          <a:xfrm>
            <a:off x="6401175" y="1557575"/>
            <a:ext cx="2428500" cy="26628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Roboto"/>
                <a:ea typeface="Roboto"/>
                <a:cs typeface="Roboto"/>
                <a:sym typeface="Roboto"/>
              </a:rPr>
              <a:t>The </a:t>
            </a:r>
            <a:r>
              <a:rPr lang="en" b="1" dirty="0">
                <a:solidFill>
                  <a:schemeClr val="dk1"/>
                </a:solidFill>
                <a:latin typeface="Roboto"/>
                <a:ea typeface="Roboto"/>
                <a:cs typeface="Roboto"/>
                <a:sym typeface="Roboto"/>
              </a:rPr>
              <a:t>response message</a:t>
            </a:r>
            <a:r>
              <a:rPr lang="en" dirty="0">
                <a:solidFill>
                  <a:schemeClr val="dk1"/>
                </a:solidFill>
                <a:latin typeface="Roboto"/>
                <a:ea typeface="Roboto"/>
                <a:cs typeface="Roboto"/>
                <a:sym typeface="Roboto"/>
              </a:rPr>
              <a:t> could be:</a:t>
            </a:r>
            <a:endParaRPr dirty="0">
              <a:solidFill>
                <a:schemeClr val="dk1"/>
              </a:solidFill>
              <a:latin typeface="Roboto"/>
              <a:ea typeface="Roboto"/>
              <a:cs typeface="Roboto"/>
              <a:sym typeface="Roboto"/>
            </a:endParaRPr>
          </a:p>
          <a:p>
            <a:pPr marL="320040" lvl="0" indent="-180340" algn="l" rtl="0">
              <a:spcBef>
                <a:spcPts val="800"/>
              </a:spcBef>
              <a:spcAft>
                <a:spcPts val="0"/>
              </a:spcAft>
              <a:buClr>
                <a:schemeClr val="dk1"/>
              </a:buClr>
              <a:buSzPts val="1400"/>
              <a:buFont typeface="Roboto"/>
              <a:buChar char="●"/>
            </a:pPr>
            <a:r>
              <a:rPr lang="en" dirty="0">
                <a:solidFill>
                  <a:schemeClr val="dk1"/>
                </a:solidFill>
                <a:latin typeface="Roboto"/>
                <a:ea typeface="Roboto"/>
                <a:cs typeface="Roboto"/>
                <a:sym typeface="Roboto"/>
              </a:rPr>
              <a:t>An acknowledgement </a:t>
            </a:r>
            <a:br>
              <a:rPr lang="en" dirty="0">
                <a:solidFill>
                  <a:schemeClr val="dk1"/>
                </a:solidFill>
                <a:latin typeface="Roboto"/>
                <a:ea typeface="Roboto"/>
                <a:cs typeface="Roboto"/>
                <a:sym typeface="Roboto"/>
              </a:rPr>
            </a:br>
            <a:r>
              <a:rPr lang="en" dirty="0">
                <a:solidFill>
                  <a:schemeClr val="dk1"/>
                </a:solidFill>
                <a:latin typeface="Roboto"/>
                <a:ea typeface="Roboto"/>
                <a:cs typeface="Roboto"/>
                <a:sym typeface="Roboto"/>
              </a:rPr>
              <a:t>of the request.</a:t>
            </a:r>
            <a:endParaRPr dirty="0">
              <a:solidFill>
                <a:schemeClr val="dk1"/>
              </a:solidFill>
              <a:latin typeface="Roboto"/>
              <a:ea typeface="Roboto"/>
              <a:cs typeface="Roboto"/>
              <a:sym typeface="Roboto"/>
            </a:endParaRPr>
          </a:p>
          <a:p>
            <a:pPr marL="320040" lvl="0" indent="-180340" algn="l" rtl="0">
              <a:spcBef>
                <a:spcPts val="800"/>
              </a:spcBef>
              <a:spcAft>
                <a:spcPts val="0"/>
              </a:spcAft>
              <a:buClr>
                <a:schemeClr val="dk1"/>
              </a:buClr>
              <a:buSzPts val="1400"/>
              <a:buFont typeface="Roboto"/>
              <a:buChar char="●"/>
            </a:pPr>
            <a:r>
              <a:rPr lang="en" dirty="0">
                <a:solidFill>
                  <a:schemeClr val="dk1"/>
                </a:solidFill>
                <a:latin typeface="Roboto"/>
                <a:ea typeface="Roboto"/>
                <a:cs typeface="Roboto"/>
                <a:sym typeface="Roboto"/>
              </a:rPr>
              <a:t>A requested resource.</a:t>
            </a:r>
            <a:endParaRPr dirty="0">
              <a:solidFill>
                <a:schemeClr val="dk1"/>
              </a:solidFill>
              <a:latin typeface="Roboto"/>
              <a:ea typeface="Roboto"/>
              <a:cs typeface="Roboto"/>
              <a:sym typeface="Roboto"/>
            </a:endParaRPr>
          </a:p>
          <a:p>
            <a:pPr marL="320040" lvl="0" indent="-180340" algn="l" rtl="0">
              <a:spcBef>
                <a:spcPts val="800"/>
              </a:spcBef>
              <a:spcAft>
                <a:spcPts val="0"/>
              </a:spcAft>
              <a:buClr>
                <a:schemeClr val="dk1"/>
              </a:buClr>
              <a:buSzPts val="1400"/>
              <a:buFont typeface="Roboto"/>
              <a:buChar char="●"/>
            </a:pPr>
            <a:r>
              <a:rPr lang="en" dirty="0">
                <a:solidFill>
                  <a:schemeClr val="dk1"/>
                </a:solidFill>
                <a:latin typeface="Roboto"/>
                <a:ea typeface="Roboto"/>
                <a:cs typeface="Roboto"/>
                <a:sym typeface="Roboto"/>
              </a:rPr>
              <a:t>An error message.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B5998"/>
        </a:solidFill>
        <a:effectLst/>
      </p:bgPr>
    </p:bg>
    <p:spTree>
      <p:nvGrpSpPr>
        <p:cNvPr id="1" name="Shape 3221"/>
        <p:cNvGrpSpPr/>
        <p:nvPr/>
      </p:nvGrpSpPr>
      <p:grpSpPr>
        <a:xfrm>
          <a:off x="0" y="0"/>
          <a:ext cx="0" cy="0"/>
          <a:chOff x="0" y="0"/>
          <a:chExt cx="0" cy="0"/>
        </a:xfrm>
      </p:grpSpPr>
      <p:sp>
        <p:nvSpPr>
          <p:cNvPr id="3222" name="Google Shape;3222;p1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Client and Server Example</a:t>
            </a:r>
            <a:endParaRPr>
              <a:solidFill>
                <a:srgbClr val="FFFFFF"/>
              </a:solidFill>
            </a:endParaRPr>
          </a:p>
        </p:txBody>
      </p:sp>
      <p:sp>
        <p:nvSpPr>
          <p:cNvPr id="3223" name="Google Shape;3223;p1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Let’s take the example of a webpage.</a:t>
            </a:r>
            <a:endParaRPr>
              <a:solidFill>
                <a:srgbClr val="FFFFFF"/>
              </a:solidFill>
            </a:endParaRPr>
          </a:p>
        </p:txBody>
      </p:sp>
      <p:sp>
        <p:nvSpPr>
          <p:cNvPr id="3224" name="Google Shape;3224;p172"/>
          <p:cNvSpPr txBox="1">
            <a:spLocks noGrp="1"/>
          </p:cNvSpPr>
          <p:nvPr>
            <p:ph type="body" idx="3"/>
          </p:nvPr>
        </p:nvSpPr>
        <p:spPr>
          <a:xfrm>
            <a:off x="175" y="1131850"/>
            <a:ext cx="2302500" cy="1191600"/>
          </a:xfrm>
          <a:prstGeom prst="rect">
            <a:avLst/>
          </a:prstGeom>
        </p:spPr>
        <p:txBody>
          <a:bodyPr spcFirstLastPara="1" wrap="square" lIns="91425" tIns="91425" rIns="0" bIns="91425" anchor="t" anchorCtr="0">
            <a:noAutofit/>
          </a:bodyPr>
          <a:lstStyle/>
          <a:p>
            <a:pPr marL="548640" marR="0" lvl="0" indent="-182880" algn="l" rtl="0">
              <a:spcBef>
                <a:spcPts val="0"/>
              </a:spcBef>
              <a:spcAft>
                <a:spcPts val="0"/>
              </a:spcAft>
              <a:buNone/>
            </a:pPr>
            <a:r>
              <a:rPr lang="en" sz="1200">
                <a:solidFill>
                  <a:srgbClr val="FFFFFF"/>
                </a:solidFill>
              </a:rPr>
              <a:t>1. You want to view the vacation photos your friend posted on Facebook. When you </a:t>
            </a:r>
            <a:endParaRPr sz="1200">
              <a:solidFill>
                <a:srgbClr val="FFFFFF"/>
              </a:solidFill>
            </a:endParaRPr>
          </a:p>
          <a:p>
            <a:pPr marL="571500" marR="0" lvl="0" indent="0" algn="l" rtl="0">
              <a:spcBef>
                <a:spcPts val="0"/>
              </a:spcBef>
              <a:spcAft>
                <a:spcPts val="800"/>
              </a:spcAft>
              <a:buNone/>
            </a:pPr>
            <a:r>
              <a:rPr lang="en" sz="1200">
                <a:solidFill>
                  <a:srgbClr val="FFFFFF"/>
                </a:solidFill>
              </a:rPr>
              <a:t>view them...</a:t>
            </a:r>
            <a:endParaRPr sz="1200">
              <a:solidFill>
                <a:srgbClr val="FFFFFF"/>
              </a:solidFill>
            </a:endParaRPr>
          </a:p>
        </p:txBody>
      </p:sp>
      <p:pic>
        <p:nvPicPr>
          <p:cNvPr id="3225" name="Google Shape;3225;p172"/>
          <p:cNvPicPr preferRelativeResize="0"/>
          <p:nvPr/>
        </p:nvPicPr>
        <p:blipFill>
          <a:blip r:embed="rId3">
            <a:alphaModFix/>
          </a:blip>
          <a:stretch>
            <a:fillRect/>
          </a:stretch>
        </p:blipFill>
        <p:spPr>
          <a:xfrm>
            <a:off x="6841600" y="2079525"/>
            <a:ext cx="1937975" cy="1016067"/>
          </a:xfrm>
          <a:prstGeom prst="rect">
            <a:avLst/>
          </a:prstGeom>
          <a:noFill/>
          <a:ln w="9525" cap="flat" cmpd="sng">
            <a:solidFill>
              <a:srgbClr val="999999"/>
            </a:solidFill>
            <a:prstDash val="solid"/>
            <a:round/>
            <a:headEnd type="none" w="sm" len="sm"/>
            <a:tailEnd type="none" w="sm" len="sm"/>
          </a:ln>
        </p:spPr>
      </p:pic>
      <p:sp>
        <p:nvSpPr>
          <p:cNvPr id="3226" name="Google Shape;3226;p172"/>
          <p:cNvSpPr txBox="1">
            <a:spLocks noGrp="1"/>
          </p:cNvSpPr>
          <p:nvPr>
            <p:ph type="body" idx="3"/>
          </p:nvPr>
        </p:nvSpPr>
        <p:spPr>
          <a:xfrm>
            <a:off x="2493100" y="1131850"/>
            <a:ext cx="2708400" cy="1016100"/>
          </a:xfrm>
          <a:prstGeom prst="rect">
            <a:avLst/>
          </a:prstGeom>
        </p:spPr>
        <p:txBody>
          <a:bodyPr spcFirstLastPara="1" wrap="square" lIns="91425" tIns="91425" rIns="0" bIns="91425" anchor="t" anchorCtr="0">
            <a:noAutofit/>
          </a:bodyPr>
          <a:lstStyle/>
          <a:p>
            <a:pPr marL="548640" marR="0" lvl="0" indent="-182880" algn="l" rtl="0">
              <a:spcBef>
                <a:spcPts val="0"/>
              </a:spcBef>
              <a:spcAft>
                <a:spcPts val="800"/>
              </a:spcAft>
              <a:buNone/>
            </a:pPr>
            <a:r>
              <a:rPr lang="en" sz="1200">
                <a:solidFill>
                  <a:srgbClr val="FFFFFF"/>
                </a:solidFill>
              </a:rPr>
              <a:t>2. ...the browser is making a request: </a:t>
            </a:r>
            <a:r>
              <a:rPr lang="en" sz="1200" i="1">
                <a:solidFill>
                  <a:srgbClr val="FFFFFF"/>
                </a:solidFill>
              </a:rPr>
              <a:t>“Facebook, can </a:t>
            </a:r>
            <a:br>
              <a:rPr lang="en" sz="1200" i="1">
                <a:solidFill>
                  <a:srgbClr val="FFFFFF"/>
                </a:solidFill>
              </a:rPr>
            </a:br>
            <a:r>
              <a:rPr lang="en" sz="1200" i="1">
                <a:solidFill>
                  <a:srgbClr val="FFFFFF"/>
                </a:solidFill>
              </a:rPr>
              <a:t>you please get me my </a:t>
            </a:r>
            <a:br>
              <a:rPr lang="en" sz="1200" i="1">
                <a:solidFill>
                  <a:srgbClr val="FFFFFF"/>
                </a:solidFill>
              </a:rPr>
            </a:br>
            <a:r>
              <a:rPr lang="en" sz="1200" i="1">
                <a:solidFill>
                  <a:srgbClr val="FFFFFF"/>
                </a:solidFill>
              </a:rPr>
              <a:t>friend’s vacation photos?”</a:t>
            </a:r>
            <a:endParaRPr sz="1200" i="1">
              <a:solidFill>
                <a:srgbClr val="FFFFFF"/>
              </a:solidFill>
            </a:endParaRPr>
          </a:p>
        </p:txBody>
      </p:sp>
      <p:sp>
        <p:nvSpPr>
          <p:cNvPr id="3227" name="Google Shape;3227;p172"/>
          <p:cNvSpPr txBox="1">
            <a:spLocks noGrp="1"/>
          </p:cNvSpPr>
          <p:nvPr>
            <p:ph type="body" idx="3"/>
          </p:nvPr>
        </p:nvSpPr>
        <p:spPr>
          <a:xfrm>
            <a:off x="5136925" y="1131850"/>
            <a:ext cx="3556500" cy="737700"/>
          </a:xfrm>
          <a:prstGeom prst="rect">
            <a:avLst/>
          </a:prstGeom>
        </p:spPr>
        <p:txBody>
          <a:bodyPr spcFirstLastPara="1" wrap="square" lIns="91425" tIns="91425" rIns="0" bIns="91425" anchor="t" anchorCtr="0">
            <a:noAutofit/>
          </a:bodyPr>
          <a:lstStyle/>
          <a:p>
            <a:pPr marL="548640" marR="0" lvl="0" indent="-182880" algn="l" rtl="0">
              <a:spcBef>
                <a:spcPts val="0"/>
              </a:spcBef>
              <a:spcAft>
                <a:spcPts val="800"/>
              </a:spcAft>
              <a:buNone/>
            </a:pPr>
            <a:r>
              <a:rPr lang="en" sz="1200">
                <a:solidFill>
                  <a:srgbClr val="FFFFFF"/>
                </a:solidFill>
              </a:rPr>
              <a:t>3. Facebook's web server provides a response: </a:t>
            </a:r>
            <a:r>
              <a:rPr lang="en" sz="1200" i="1">
                <a:solidFill>
                  <a:srgbClr val="FFFFFF"/>
                </a:solidFill>
              </a:rPr>
              <a:t>“Yes, here are your friend's vacation photos.”</a:t>
            </a:r>
            <a:endParaRPr sz="1200" i="1">
              <a:solidFill>
                <a:srgbClr val="FFFFFF"/>
              </a:solidFill>
            </a:endParaRPr>
          </a:p>
        </p:txBody>
      </p:sp>
      <p:grpSp>
        <p:nvGrpSpPr>
          <p:cNvPr id="3228" name="Google Shape;3228;p172"/>
          <p:cNvGrpSpPr/>
          <p:nvPr/>
        </p:nvGrpSpPr>
        <p:grpSpPr>
          <a:xfrm>
            <a:off x="3004950" y="2196516"/>
            <a:ext cx="1555465" cy="1166234"/>
            <a:chOff x="3004950" y="2425116"/>
            <a:chExt cx="1555465" cy="1166234"/>
          </a:xfrm>
        </p:grpSpPr>
        <p:pic>
          <p:nvPicPr>
            <p:cNvPr id="3229" name="Google Shape;3229;p172"/>
            <p:cNvPicPr preferRelativeResize="0"/>
            <p:nvPr/>
          </p:nvPicPr>
          <p:blipFill rotWithShape="1">
            <a:blip r:embed="rId4">
              <a:alphaModFix/>
            </a:blip>
            <a:srcRect t="23758" r="51763" b="8765"/>
            <a:stretch/>
          </p:blipFill>
          <p:spPr>
            <a:xfrm>
              <a:off x="3004950" y="2425116"/>
              <a:ext cx="1555465" cy="1166234"/>
            </a:xfrm>
            <a:prstGeom prst="rect">
              <a:avLst/>
            </a:prstGeom>
            <a:noFill/>
            <a:ln>
              <a:noFill/>
            </a:ln>
          </p:spPr>
        </p:pic>
        <p:sp>
          <p:nvSpPr>
            <p:cNvPr id="3230" name="Google Shape;3230;p172"/>
            <p:cNvSpPr/>
            <p:nvPr/>
          </p:nvSpPr>
          <p:spPr>
            <a:xfrm>
              <a:off x="3087375" y="2520925"/>
              <a:ext cx="1329300" cy="770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br>
                <a:rPr lang="en" sz="900">
                  <a:solidFill>
                    <a:schemeClr val="dk1"/>
                  </a:solidFill>
                  <a:latin typeface="Roboto"/>
                  <a:ea typeface="Roboto"/>
                  <a:cs typeface="Roboto"/>
                  <a:sym typeface="Roboto"/>
                </a:rPr>
              </a:br>
              <a:r>
                <a:rPr lang="en" sz="1200">
                  <a:solidFill>
                    <a:srgbClr val="1C4587"/>
                  </a:solidFill>
                  <a:latin typeface="EB Garamond"/>
                  <a:ea typeface="EB Garamond"/>
                  <a:cs typeface="EB Garamond"/>
                  <a:sym typeface="EB Garamond"/>
                </a:rPr>
                <a:t>W</a:t>
              </a:r>
              <a:r>
                <a:rPr lang="en" sz="1200">
                  <a:solidFill>
                    <a:srgbClr val="990000"/>
                  </a:solidFill>
                  <a:latin typeface="EB Garamond"/>
                  <a:ea typeface="EB Garamond"/>
                  <a:cs typeface="EB Garamond"/>
                  <a:sym typeface="EB Garamond"/>
                </a:rPr>
                <a:t>e</a:t>
              </a:r>
              <a:r>
                <a:rPr lang="en" sz="1200">
                  <a:solidFill>
                    <a:srgbClr val="F1C232"/>
                  </a:solidFill>
                  <a:latin typeface="EB Garamond"/>
                  <a:ea typeface="EB Garamond"/>
                  <a:cs typeface="EB Garamond"/>
                  <a:sym typeface="EB Garamond"/>
                </a:rPr>
                <a:t>b</a:t>
              </a:r>
              <a:r>
                <a:rPr lang="en" sz="1200">
                  <a:solidFill>
                    <a:srgbClr val="1155CC"/>
                  </a:solidFill>
                  <a:latin typeface="EB Garamond"/>
                  <a:ea typeface="EB Garamond"/>
                  <a:cs typeface="EB Garamond"/>
                  <a:sym typeface="EB Garamond"/>
                </a:rPr>
                <a:t>s</a:t>
              </a:r>
              <a:r>
                <a:rPr lang="en" sz="1200">
                  <a:solidFill>
                    <a:srgbClr val="38761D"/>
                  </a:solidFill>
                  <a:latin typeface="EB Garamond"/>
                  <a:ea typeface="EB Garamond"/>
                  <a:cs typeface="EB Garamond"/>
                  <a:sym typeface="EB Garamond"/>
                </a:rPr>
                <a:t>i</a:t>
              </a:r>
              <a:r>
                <a:rPr lang="en" sz="1200">
                  <a:solidFill>
                    <a:srgbClr val="CC0000"/>
                  </a:solidFill>
                  <a:latin typeface="EB Garamond"/>
                  <a:ea typeface="EB Garamond"/>
                  <a:cs typeface="EB Garamond"/>
                  <a:sym typeface="EB Garamond"/>
                </a:rPr>
                <a:t>t</a:t>
              </a:r>
              <a:r>
                <a:rPr lang="en" sz="1200">
                  <a:solidFill>
                    <a:schemeClr val="dk1"/>
                  </a:solidFill>
                  <a:latin typeface="EB Garamond"/>
                  <a:ea typeface="EB Garamond"/>
                  <a:cs typeface="EB Garamond"/>
                  <a:sym typeface="EB Garamond"/>
                </a:rPr>
                <a:t>e</a:t>
              </a:r>
              <a:endParaRPr sz="900">
                <a:solidFill>
                  <a:schemeClr val="dk1"/>
                </a:solidFill>
                <a:latin typeface="Roboto"/>
                <a:ea typeface="Roboto"/>
                <a:cs typeface="Roboto"/>
                <a:sym typeface="Roboto"/>
              </a:endParaRPr>
            </a:p>
            <a:p>
              <a:pPr marL="0" marR="0" lvl="0" indent="0" algn="ctr" rtl="0">
                <a:spcBef>
                  <a:spcPts val="800"/>
                </a:spcBef>
                <a:spcAft>
                  <a:spcPts val="800"/>
                </a:spcAft>
                <a:buClr>
                  <a:schemeClr val="dk1"/>
                </a:buClr>
                <a:buSzPts val="1100"/>
                <a:buFont typeface="Arial"/>
                <a:buNone/>
              </a:pPr>
              <a:r>
                <a:rPr lang="en" sz="800" i="1">
                  <a:solidFill>
                    <a:schemeClr val="dk1"/>
                  </a:solidFill>
                  <a:latin typeface="Roboto"/>
                  <a:ea typeface="Roboto"/>
                  <a:cs typeface="Roboto"/>
                  <a:sym typeface="Roboto"/>
                </a:rPr>
                <a:t>Facebook, can you </a:t>
              </a:r>
              <a:br>
                <a:rPr lang="en" sz="800" i="1">
                  <a:solidFill>
                    <a:schemeClr val="dk1"/>
                  </a:solidFill>
                  <a:latin typeface="Roboto"/>
                  <a:ea typeface="Roboto"/>
                  <a:cs typeface="Roboto"/>
                  <a:sym typeface="Roboto"/>
                </a:rPr>
              </a:br>
              <a:r>
                <a:rPr lang="en" sz="800" i="1">
                  <a:solidFill>
                    <a:schemeClr val="dk1"/>
                  </a:solidFill>
                  <a:latin typeface="Roboto"/>
                  <a:ea typeface="Roboto"/>
                  <a:cs typeface="Roboto"/>
                  <a:sym typeface="Roboto"/>
                </a:rPr>
                <a:t>please get me my </a:t>
              </a:r>
              <a:br>
                <a:rPr lang="en" sz="800" i="1">
                  <a:solidFill>
                    <a:schemeClr val="dk1"/>
                  </a:solidFill>
                  <a:latin typeface="Roboto"/>
                  <a:ea typeface="Roboto"/>
                  <a:cs typeface="Roboto"/>
                  <a:sym typeface="Roboto"/>
                </a:rPr>
              </a:br>
              <a:r>
                <a:rPr lang="en" sz="800" i="1">
                  <a:solidFill>
                    <a:schemeClr val="dk1"/>
                  </a:solidFill>
                  <a:latin typeface="Roboto"/>
                  <a:ea typeface="Roboto"/>
                  <a:cs typeface="Roboto"/>
                  <a:sym typeface="Roboto"/>
                </a:rPr>
                <a:t>friend’s vacation photos?</a:t>
              </a:r>
              <a:endParaRPr sz="800" i="1"/>
            </a:p>
          </p:txBody>
        </p:sp>
      </p:grpSp>
      <p:sp>
        <p:nvSpPr>
          <p:cNvPr id="3231" name="Google Shape;3231;p17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12</a:t>
            </a:fld>
            <a:endParaRPr sz="600">
              <a:solidFill>
                <a:srgbClr val="FFFFFF"/>
              </a:solidFill>
            </a:endParaRPr>
          </a:p>
        </p:txBody>
      </p:sp>
      <p:sp>
        <p:nvSpPr>
          <p:cNvPr id="3232" name="Google Shape;3232;p172"/>
          <p:cNvSpPr/>
          <p:nvPr/>
        </p:nvSpPr>
        <p:spPr>
          <a:xfrm>
            <a:off x="1877150" y="2538475"/>
            <a:ext cx="9369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72"/>
          <p:cNvSpPr/>
          <p:nvPr/>
        </p:nvSpPr>
        <p:spPr>
          <a:xfrm>
            <a:off x="4560425" y="2538475"/>
            <a:ext cx="9369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72"/>
          <p:cNvSpPr/>
          <p:nvPr/>
        </p:nvSpPr>
        <p:spPr>
          <a:xfrm>
            <a:off x="6038025" y="2538475"/>
            <a:ext cx="853200" cy="2781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35" name="Google Shape;3235;p172"/>
          <p:cNvPicPr preferRelativeResize="0"/>
          <p:nvPr/>
        </p:nvPicPr>
        <p:blipFill rotWithShape="1">
          <a:blip r:embed="rId4">
            <a:alphaModFix/>
          </a:blip>
          <a:srcRect l="77499" t="1533" r="-729" b="8763"/>
          <a:stretch/>
        </p:blipFill>
        <p:spPr>
          <a:xfrm>
            <a:off x="5499589" y="3432675"/>
            <a:ext cx="662922" cy="1372057"/>
          </a:xfrm>
          <a:prstGeom prst="rect">
            <a:avLst/>
          </a:prstGeom>
          <a:noFill/>
          <a:ln>
            <a:noFill/>
          </a:ln>
        </p:spPr>
      </p:pic>
      <p:pic>
        <p:nvPicPr>
          <p:cNvPr id="3236" name="Google Shape;3236;p172"/>
          <p:cNvPicPr preferRelativeResize="0"/>
          <p:nvPr/>
        </p:nvPicPr>
        <p:blipFill>
          <a:blip r:embed="rId3">
            <a:alphaModFix/>
          </a:blip>
          <a:stretch>
            <a:fillRect/>
          </a:stretch>
        </p:blipFill>
        <p:spPr>
          <a:xfrm>
            <a:off x="6841600" y="3520700"/>
            <a:ext cx="1937975" cy="1016067"/>
          </a:xfrm>
          <a:prstGeom prst="rect">
            <a:avLst/>
          </a:prstGeom>
          <a:noFill/>
          <a:ln w="9525" cap="flat" cmpd="sng">
            <a:solidFill>
              <a:srgbClr val="999999"/>
            </a:solidFill>
            <a:prstDash val="solid"/>
            <a:round/>
            <a:headEnd type="none" w="sm" len="sm"/>
            <a:tailEnd type="none" w="sm" len="sm"/>
          </a:ln>
        </p:spPr>
      </p:pic>
      <p:grpSp>
        <p:nvGrpSpPr>
          <p:cNvPr id="3237" name="Google Shape;3237;p172"/>
          <p:cNvGrpSpPr/>
          <p:nvPr/>
        </p:nvGrpSpPr>
        <p:grpSpPr>
          <a:xfrm>
            <a:off x="3004950" y="3637691"/>
            <a:ext cx="1555465" cy="1166234"/>
            <a:chOff x="3004950" y="2425116"/>
            <a:chExt cx="1555465" cy="1166234"/>
          </a:xfrm>
        </p:grpSpPr>
        <p:pic>
          <p:nvPicPr>
            <p:cNvPr id="3238" name="Google Shape;3238;p172"/>
            <p:cNvPicPr preferRelativeResize="0"/>
            <p:nvPr/>
          </p:nvPicPr>
          <p:blipFill rotWithShape="1">
            <a:blip r:embed="rId4">
              <a:alphaModFix/>
            </a:blip>
            <a:srcRect t="23758" r="51763" b="8765"/>
            <a:stretch/>
          </p:blipFill>
          <p:spPr>
            <a:xfrm>
              <a:off x="3004950" y="2425116"/>
              <a:ext cx="1555465" cy="1166234"/>
            </a:xfrm>
            <a:prstGeom prst="rect">
              <a:avLst/>
            </a:prstGeom>
            <a:noFill/>
            <a:ln>
              <a:noFill/>
            </a:ln>
          </p:spPr>
        </p:pic>
        <p:sp>
          <p:nvSpPr>
            <p:cNvPr id="3239" name="Google Shape;3239;p172"/>
            <p:cNvSpPr/>
            <p:nvPr/>
          </p:nvSpPr>
          <p:spPr>
            <a:xfrm>
              <a:off x="3087375" y="2520925"/>
              <a:ext cx="1329300" cy="770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br>
                <a:rPr lang="en" sz="900">
                  <a:solidFill>
                    <a:schemeClr val="dk1"/>
                  </a:solidFill>
                  <a:latin typeface="Roboto"/>
                  <a:ea typeface="Roboto"/>
                  <a:cs typeface="Roboto"/>
                  <a:sym typeface="Roboto"/>
                </a:rPr>
              </a:br>
              <a:r>
                <a:rPr lang="en" sz="1200">
                  <a:solidFill>
                    <a:srgbClr val="1C4587"/>
                  </a:solidFill>
                  <a:latin typeface="EB Garamond"/>
                  <a:ea typeface="EB Garamond"/>
                  <a:cs typeface="EB Garamond"/>
                  <a:sym typeface="EB Garamond"/>
                </a:rPr>
                <a:t>W</a:t>
              </a:r>
              <a:r>
                <a:rPr lang="en" sz="1200">
                  <a:solidFill>
                    <a:srgbClr val="990000"/>
                  </a:solidFill>
                  <a:latin typeface="EB Garamond"/>
                  <a:ea typeface="EB Garamond"/>
                  <a:cs typeface="EB Garamond"/>
                  <a:sym typeface="EB Garamond"/>
                </a:rPr>
                <a:t>e</a:t>
              </a:r>
              <a:r>
                <a:rPr lang="en" sz="1200">
                  <a:solidFill>
                    <a:srgbClr val="F1C232"/>
                  </a:solidFill>
                  <a:latin typeface="EB Garamond"/>
                  <a:ea typeface="EB Garamond"/>
                  <a:cs typeface="EB Garamond"/>
                  <a:sym typeface="EB Garamond"/>
                </a:rPr>
                <a:t>b</a:t>
              </a:r>
              <a:r>
                <a:rPr lang="en" sz="1200">
                  <a:solidFill>
                    <a:srgbClr val="1155CC"/>
                  </a:solidFill>
                  <a:latin typeface="EB Garamond"/>
                  <a:ea typeface="EB Garamond"/>
                  <a:cs typeface="EB Garamond"/>
                  <a:sym typeface="EB Garamond"/>
                </a:rPr>
                <a:t>s</a:t>
              </a:r>
              <a:r>
                <a:rPr lang="en" sz="1200">
                  <a:solidFill>
                    <a:srgbClr val="38761D"/>
                  </a:solidFill>
                  <a:latin typeface="EB Garamond"/>
                  <a:ea typeface="EB Garamond"/>
                  <a:cs typeface="EB Garamond"/>
                  <a:sym typeface="EB Garamond"/>
                </a:rPr>
                <a:t>i</a:t>
              </a:r>
              <a:r>
                <a:rPr lang="en" sz="1200">
                  <a:solidFill>
                    <a:srgbClr val="CC0000"/>
                  </a:solidFill>
                  <a:latin typeface="EB Garamond"/>
                  <a:ea typeface="EB Garamond"/>
                  <a:cs typeface="EB Garamond"/>
                  <a:sym typeface="EB Garamond"/>
                </a:rPr>
                <a:t>t</a:t>
              </a:r>
              <a:r>
                <a:rPr lang="en" sz="1200">
                  <a:solidFill>
                    <a:schemeClr val="dk1"/>
                  </a:solidFill>
                  <a:latin typeface="EB Garamond"/>
                  <a:ea typeface="EB Garamond"/>
                  <a:cs typeface="EB Garamond"/>
                  <a:sym typeface="EB Garamond"/>
                </a:rPr>
                <a:t>e</a:t>
              </a:r>
              <a:endParaRPr sz="900">
                <a:solidFill>
                  <a:schemeClr val="dk1"/>
                </a:solidFill>
                <a:latin typeface="Roboto"/>
                <a:ea typeface="Roboto"/>
                <a:cs typeface="Roboto"/>
                <a:sym typeface="Roboto"/>
              </a:endParaRPr>
            </a:p>
            <a:p>
              <a:pPr marL="0" marR="0" lvl="0" indent="0" algn="ctr" rtl="0">
                <a:spcBef>
                  <a:spcPts val="800"/>
                </a:spcBef>
                <a:spcAft>
                  <a:spcPts val="800"/>
                </a:spcAft>
                <a:buNone/>
              </a:pPr>
              <a:r>
                <a:rPr lang="en" sz="800" i="1">
                  <a:solidFill>
                    <a:schemeClr val="dk1"/>
                  </a:solidFill>
                  <a:latin typeface="Roboto"/>
                  <a:ea typeface="Roboto"/>
                  <a:cs typeface="Roboto"/>
                  <a:sym typeface="Roboto"/>
                </a:rPr>
                <a:t>Facebook, can you </a:t>
              </a:r>
              <a:br>
                <a:rPr lang="en" sz="800" i="1">
                  <a:solidFill>
                    <a:schemeClr val="dk1"/>
                  </a:solidFill>
                  <a:latin typeface="Roboto"/>
                  <a:ea typeface="Roboto"/>
                  <a:cs typeface="Roboto"/>
                  <a:sym typeface="Roboto"/>
                </a:rPr>
              </a:br>
              <a:r>
                <a:rPr lang="en" sz="800" i="1">
                  <a:solidFill>
                    <a:schemeClr val="dk1"/>
                  </a:solidFill>
                  <a:latin typeface="Roboto"/>
                  <a:ea typeface="Roboto"/>
                  <a:cs typeface="Roboto"/>
                  <a:sym typeface="Roboto"/>
                </a:rPr>
                <a:t>please get me my </a:t>
              </a:r>
              <a:br>
                <a:rPr lang="en" sz="800" i="1">
                  <a:solidFill>
                    <a:schemeClr val="dk1"/>
                  </a:solidFill>
                  <a:latin typeface="Roboto"/>
                  <a:ea typeface="Roboto"/>
                  <a:cs typeface="Roboto"/>
                  <a:sym typeface="Roboto"/>
                </a:rPr>
              </a:br>
              <a:r>
                <a:rPr lang="en" sz="800" i="1">
                  <a:solidFill>
                    <a:schemeClr val="dk1"/>
                  </a:solidFill>
                  <a:latin typeface="Roboto"/>
                  <a:ea typeface="Roboto"/>
                  <a:cs typeface="Roboto"/>
                  <a:sym typeface="Roboto"/>
                </a:rPr>
                <a:t>friend’s vacation photos?</a:t>
              </a:r>
              <a:endParaRPr sz="800" i="1"/>
            </a:p>
          </p:txBody>
        </p:sp>
      </p:grpSp>
      <p:sp>
        <p:nvSpPr>
          <p:cNvPr id="3240" name="Google Shape;3240;p172"/>
          <p:cNvSpPr/>
          <p:nvPr/>
        </p:nvSpPr>
        <p:spPr>
          <a:xfrm rot="10800000">
            <a:off x="1877150" y="3979650"/>
            <a:ext cx="936900" cy="278100"/>
          </a:xfrm>
          <a:prstGeom prst="right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72"/>
          <p:cNvSpPr/>
          <p:nvPr/>
        </p:nvSpPr>
        <p:spPr>
          <a:xfrm rot="10800000">
            <a:off x="4560425" y="3979650"/>
            <a:ext cx="936900" cy="278100"/>
          </a:xfrm>
          <a:prstGeom prst="right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72"/>
          <p:cNvSpPr/>
          <p:nvPr/>
        </p:nvSpPr>
        <p:spPr>
          <a:xfrm rot="10800000">
            <a:off x="6038025" y="3979650"/>
            <a:ext cx="853200" cy="278100"/>
          </a:xfrm>
          <a:prstGeom prst="right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3" name="Google Shape;3243;p172"/>
          <p:cNvCxnSpPr/>
          <p:nvPr/>
        </p:nvCxnSpPr>
        <p:spPr>
          <a:xfrm>
            <a:off x="274375" y="640080"/>
            <a:ext cx="8595600" cy="10200"/>
          </a:xfrm>
          <a:prstGeom prst="straightConnector1">
            <a:avLst/>
          </a:prstGeom>
          <a:noFill/>
          <a:ln w="9525" cap="flat" cmpd="sng">
            <a:solidFill>
              <a:srgbClr val="CCCCCC"/>
            </a:solidFill>
            <a:prstDash val="solid"/>
            <a:round/>
            <a:headEnd type="none" w="med" len="med"/>
            <a:tailEnd type="none" w="med" len="med"/>
          </a:ln>
        </p:spPr>
      </p:cxnSp>
      <p:pic>
        <p:nvPicPr>
          <p:cNvPr id="3244" name="Google Shape;3244;p172"/>
          <p:cNvPicPr preferRelativeResize="0"/>
          <p:nvPr/>
        </p:nvPicPr>
        <p:blipFill>
          <a:blip r:embed="rId5">
            <a:alphaModFix/>
          </a:blip>
          <a:stretch>
            <a:fillRect/>
          </a:stretch>
        </p:blipFill>
        <p:spPr>
          <a:xfrm>
            <a:off x="759825" y="2196525"/>
            <a:ext cx="1078825" cy="1078825"/>
          </a:xfrm>
          <a:prstGeom prst="rect">
            <a:avLst/>
          </a:prstGeom>
          <a:noFill/>
          <a:ln>
            <a:noFill/>
          </a:ln>
        </p:spPr>
      </p:pic>
      <p:pic>
        <p:nvPicPr>
          <p:cNvPr id="3245" name="Google Shape;3245;p172"/>
          <p:cNvPicPr preferRelativeResize="0"/>
          <p:nvPr/>
        </p:nvPicPr>
        <p:blipFill>
          <a:blip r:embed="rId5">
            <a:alphaModFix/>
          </a:blip>
          <a:stretch>
            <a:fillRect/>
          </a:stretch>
        </p:blipFill>
        <p:spPr>
          <a:xfrm>
            <a:off x="759825" y="3489325"/>
            <a:ext cx="1078825" cy="1078825"/>
          </a:xfrm>
          <a:prstGeom prst="rect">
            <a:avLst/>
          </a:prstGeom>
          <a:noFill/>
          <a:ln>
            <a:noFill/>
          </a:ln>
        </p:spPr>
      </p:pic>
      <p:pic>
        <p:nvPicPr>
          <p:cNvPr id="3246" name="Google Shape;3246;p172"/>
          <p:cNvPicPr preferRelativeResize="0"/>
          <p:nvPr/>
        </p:nvPicPr>
        <p:blipFill rotWithShape="1">
          <a:blip r:embed="rId4">
            <a:alphaModFix/>
          </a:blip>
          <a:srcRect l="77499" t="1533" r="-729" b="8763"/>
          <a:stretch/>
        </p:blipFill>
        <p:spPr>
          <a:xfrm>
            <a:off x="5499589" y="1991500"/>
            <a:ext cx="662922" cy="13720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B5998"/>
        </a:solidFill>
        <a:effectLst/>
      </p:bgPr>
    </p:bg>
    <p:spTree>
      <p:nvGrpSpPr>
        <p:cNvPr id="1" name="Shape 3250"/>
        <p:cNvGrpSpPr/>
        <p:nvPr/>
      </p:nvGrpSpPr>
      <p:grpSpPr>
        <a:xfrm>
          <a:off x="0" y="0"/>
          <a:ext cx="0" cy="0"/>
          <a:chOff x="0" y="0"/>
          <a:chExt cx="0" cy="0"/>
        </a:xfrm>
      </p:grpSpPr>
      <p:sp>
        <p:nvSpPr>
          <p:cNvPr id="3251" name="Google Shape;3251;p1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One Server, Many Clients</a:t>
            </a:r>
            <a:endParaRPr>
              <a:solidFill>
                <a:srgbClr val="FFFFFF"/>
              </a:solidFill>
            </a:endParaRPr>
          </a:p>
        </p:txBody>
      </p:sp>
      <p:sp>
        <p:nvSpPr>
          <p:cNvPr id="3252" name="Google Shape;3252;p17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The client-server model is not a “one client, one server” relationship. </a:t>
            </a:r>
            <a:r>
              <a:rPr lang="en">
                <a:solidFill>
                  <a:schemeClr val="lt1"/>
                </a:solidFill>
              </a:rPr>
              <a:t>Typically, servers receive resource requests from many clients.</a:t>
            </a:r>
            <a:endParaRPr>
              <a:solidFill>
                <a:schemeClr val="lt1"/>
              </a:solidFill>
            </a:endParaRPr>
          </a:p>
          <a:p>
            <a:pPr marL="0" lvl="0" indent="0" algn="l" rtl="0">
              <a:spcBef>
                <a:spcPts val="0"/>
              </a:spcBef>
              <a:spcAft>
                <a:spcPts val="0"/>
              </a:spcAft>
              <a:buNone/>
            </a:pPr>
            <a:endParaRPr>
              <a:solidFill>
                <a:srgbClr val="FFFFFF"/>
              </a:solidFill>
            </a:endParaRPr>
          </a:p>
        </p:txBody>
      </p:sp>
      <p:grpSp>
        <p:nvGrpSpPr>
          <p:cNvPr id="3253" name="Google Shape;3253;p173"/>
          <p:cNvGrpSpPr/>
          <p:nvPr/>
        </p:nvGrpSpPr>
        <p:grpSpPr>
          <a:xfrm>
            <a:off x="550535" y="1357712"/>
            <a:ext cx="2822610" cy="1979474"/>
            <a:chOff x="805525" y="1876850"/>
            <a:chExt cx="3070725" cy="2153475"/>
          </a:xfrm>
        </p:grpSpPr>
        <p:pic>
          <p:nvPicPr>
            <p:cNvPr id="3254" name="Google Shape;3254;p173"/>
            <p:cNvPicPr preferRelativeResize="0"/>
            <p:nvPr/>
          </p:nvPicPr>
          <p:blipFill rotWithShape="1">
            <a:blip r:embed="rId3">
              <a:alphaModFix/>
            </a:blip>
            <a:srcRect t="23758" r="51763" b="8765"/>
            <a:stretch/>
          </p:blipFill>
          <p:spPr>
            <a:xfrm>
              <a:off x="805525" y="1876850"/>
              <a:ext cx="3070725" cy="2153475"/>
            </a:xfrm>
            <a:prstGeom prst="rect">
              <a:avLst/>
            </a:prstGeom>
            <a:noFill/>
            <a:ln>
              <a:noFill/>
            </a:ln>
          </p:spPr>
        </p:pic>
        <p:pic>
          <p:nvPicPr>
            <p:cNvPr id="3255" name="Google Shape;3255;p173"/>
            <p:cNvPicPr preferRelativeResize="0"/>
            <p:nvPr/>
          </p:nvPicPr>
          <p:blipFill>
            <a:blip r:embed="rId4">
              <a:alphaModFix/>
            </a:blip>
            <a:stretch>
              <a:fillRect/>
            </a:stretch>
          </p:blipFill>
          <p:spPr>
            <a:xfrm>
              <a:off x="953550" y="2044150"/>
              <a:ext cx="2632826" cy="1413850"/>
            </a:xfrm>
            <a:prstGeom prst="rect">
              <a:avLst/>
            </a:prstGeom>
            <a:noFill/>
            <a:ln w="9525" cap="flat" cmpd="sng">
              <a:solidFill>
                <a:srgbClr val="999999"/>
              </a:solidFill>
              <a:prstDash val="solid"/>
              <a:round/>
              <a:headEnd type="none" w="sm" len="sm"/>
              <a:tailEnd type="none" w="sm" len="sm"/>
            </a:ln>
          </p:spPr>
        </p:pic>
      </p:grpSp>
      <p:cxnSp>
        <p:nvCxnSpPr>
          <p:cNvPr id="3256" name="Google Shape;3256;p173"/>
          <p:cNvCxnSpPr/>
          <p:nvPr/>
        </p:nvCxnSpPr>
        <p:spPr>
          <a:xfrm>
            <a:off x="274375" y="640080"/>
            <a:ext cx="8595600" cy="10200"/>
          </a:xfrm>
          <a:prstGeom prst="straightConnector1">
            <a:avLst/>
          </a:prstGeom>
          <a:noFill/>
          <a:ln w="9525" cap="flat" cmpd="sng">
            <a:solidFill>
              <a:srgbClr val="CCCCCC"/>
            </a:solidFill>
            <a:prstDash val="solid"/>
            <a:round/>
            <a:headEnd type="none" w="med" len="med"/>
            <a:tailEnd type="none" w="med" len="med"/>
          </a:ln>
        </p:spPr>
      </p:cxnSp>
      <p:grpSp>
        <p:nvGrpSpPr>
          <p:cNvPr id="3257" name="Google Shape;3257;p173"/>
          <p:cNvGrpSpPr/>
          <p:nvPr/>
        </p:nvGrpSpPr>
        <p:grpSpPr>
          <a:xfrm>
            <a:off x="1732718" y="3159675"/>
            <a:ext cx="6352353" cy="1470150"/>
            <a:chOff x="1656600" y="3388275"/>
            <a:chExt cx="6474725" cy="1470150"/>
          </a:xfrm>
        </p:grpSpPr>
        <p:sp>
          <p:nvSpPr>
            <p:cNvPr id="3258" name="Google Shape;3258;p173"/>
            <p:cNvSpPr/>
            <p:nvPr/>
          </p:nvSpPr>
          <p:spPr>
            <a:xfrm>
              <a:off x="1656600" y="3489550"/>
              <a:ext cx="298200" cy="1314000"/>
            </a:xfrm>
            <a:prstGeom prst="up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73"/>
            <p:cNvSpPr/>
            <p:nvPr/>
          </p:nvSpPr>
          <p:spPr>
            <a:xfrm>
              <a:off x="1731075" y="4700925"/>
              <a:ext cx="6324000" cy="157500"/>
            </a:xfrm>
            <a:prstGeom prst="rec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73"/>
            <p:cNvSpPr/>
            <p:nvPr/>
          </p:nvSpPr>
          <p:spPr>
            <a:xfrm rot="-5400000">
              <a:off x="7318025" y="4044075"/>
              <a:ext cx="1469100" cy="157500"/>
            </a:xfrm>
            <a:prstGeom prst="rec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1" name="Google Shape;3261;p173"/>
          <p:cNvSpPr/>
          <p:nvPr/>
        </p:nvSpPr>
        <p:spPr>
          <a:xfrm>
            <a:off x="4018718" y="2956150"/>
            <a:ext cx="292500" cy="1314000"/>
          </a:xfrm>
          <a:prstGeom prst="up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73"/>
          <p:cNvSpPr/>
          <p:nvPr/>
        </p:nvSpPr>
        <p:spPr>
          <a:xfrm>
            <a:off x="4091775" y="4167525"/>
            <a:ext cx="3688500" cy="157500"/>
          </a:xfrm>
          <a:prstGeom prst="rec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73"/>
          <p:cNvSpPr/>
          <p:nvPr/>
        </p:nvSpPr>
        <p:spPr>
          <a:xfrm rot="-5400000">
            <a:off x="6968459" y="3512163"/>
            <a:ext cx="1469100" cy="154523"/>
          </a:xfrm>
          <a:prstGeom prst="rec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73"/>
          <p:cNvSpPr/>
          <p:nvPr/>
        </p:nvSpPr>
        <p:spPr>
          <a:xfrm>
            <a:off x="5390318" y="2651350"/>
            <a:ext cx="292500" cy="1314000"/>
          </a:xfrm>
          <a:prstGeom prst="upArrow">
            <a:avLst>
              <a:gd name="adj1" fmla="val 50000"/>
              <a:gd name="adj2" fmla="val 50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73"/>
          <p:cNvSpPr/>
          <p:nvPr/>
        </p:nvSpPr>
        <p:spPr>
          <a:xfrm>
            <a:off x="5463375" y="3862725"/>
            <a:ext cx="2012100" cy="157500"/>
          </a:xfrm>
          <a:prstGeom prst="rec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73"/>
          <p:cNvSpPr/>
          <p:nvPr/>
        </p:nvSpPr>
        <p:spPr>
          <a:xfrm rot="-5400000">
            <a:off x="6663647" y="3207375"/>
            <a:ext cx="1469100" cy="154500"/>
          </a:xfrm>
          <a:prstGeom prst="rect">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67" name="Google Shape;3267;p173"/>
          <p:cNvPicPr preferRelativeResize="0"/>
          <p:nvPr/>
        </p:nvPicPr>
        <p:blipFill rotWithShape="1">
          <a:blip r:embed="rId3">
            <a:alphaModFix/>
          </a:blip>
          <a:srcRect l="77499" t="1533" r="-729" b="8763"/>
          <a:stretch/>
        </p:blipFill>
        <p:spPr>
          <a:xfrm>
            <a:off x="6968522" y="996388"/>
            <a:ext cx="1364952" cy="2825026"/>
          </a:xfrm>
          <a:prstGeom prst="rect">
            <a:avLst/>
          </a:prstGeom>
          <a:noFill/>
          <a:ln>
            <a:noFill/>
          </a:ln>
        </p:spPr>
      </p:pic>
      <p:pic>
        <p:nvPicPr>
          <p:cNvPr id="3268" name="Google Shape;3268;p173"/>
          <p:cNvPicPr preferRelativeResize="0"/>
          <p:nvPr/>
        </p:nvPicPr>
        <p:blipFill>
          <a:blip r:embed="rId5">
            <a:alphaModFix/>
          </a:blip>
          <a:stretch>
            <a:fillRect/>
          </a:stretch>
        </p:blipFill>
        <p:spPr>
          <a:xfrm>
            <a:off x="1486550" y="3552813"/>
            <a:ext cx="777325" cy="777325"/>
          </a:xfrm>
          <a:prstGeom prst="rect">
            <a:avLst/>
          </a:prstGeom>
          <a:noFill/>
          <a:ln>
            <a:noFill/>
          </a:ln>
        </p:spPr>
      </p:pic>
      <p:grpSp>
        <p:nvGrpSpPr>
          <p:cNvPr id="3269" name="Google Shape;3269;p173"/>
          <p:cNvGrpSpPr/>
          <p:nvPr/>
        </p:nvGrpSpPr>
        <p:grpSpPr>
          <a:xfrm>
            <a:off x="3881520" y="1943146"/>
            <a:ext cx="637096" cy="1038638"/>
            <a:chOff x="4221984" y="1587625"/>
            <a:chExt cx="777325" cy="1267250"/>
          </a:xfrm>
        </p:grpSpPr>
        <p:pic>
          <p:nvPicPr>
            <p:cNvPr id="3270" name="Google Shape;3270;p173"/>
            <p:cNvPicPr preferRelativeResize="0"/>
            <p:nvPr/>
          </p:nvPicPr>
          <p:blipFill rotWithShape="1">
            <a:blip r:embed="rId6">
              <a:alphaModFix/>
            </a:blip>
            <a:srcRect l="9988" t="12486" r="73322" b="49502"/>
            <a:stretch/>
          </p:blipFill>
          <p:spPr>
            <a:xfrm>
              <a:off x="4221984" y="1587625"/>
              <a:ext cx="777325" cy="1267250"/>
            </a:xfrm>
            <a:prstGeom prst="rect">
              <a:avLst/>
            </a:prstGeom>
            <a:noFill/>
            <a:ln>
              <a:noFill/>
            </a:ln>
          </p:spPr>
        </p:pic>
        <p:pic>
          <p:nvPicPr>
            <p:cNvPr id="3271" name="Google Shape;3271;p173"/>
            <p:cNvPicPr preferRelativeResize="0"/>
            <p:nvPr/>
          </p:nvPicPr>
          <p:blipFill rotWithShape="1">
            <a:blip r:embed="rId4">
              <a:alphaModFix/>
            </a:blip>
            <a:srcRect t="-883" r="73010" b="30236"/>
            <a:stretch/>
          </p:blipFill>
          <p:spPr>
            <a:xfrm>
              <a:off x="4288425" y="1801475"/>
              <a:ext cx="596248" cy="828250"/>
            </a:xfrm>
            <a:prstGeom prst="rect">
              <a:avLst/>
            </a:prstGeom>
            <a:noFill/>
            <a:ln>
              <a:noFill/>
            </a:ln>
          </p:spPr>
        </p:pic>
      </p:grpSp>
      <p:pic>
        <p:nvPicPr>
          <p:cNvPr id="3272" name="Google Shape;3272;p173"/>
          <p:cNvPicPr preferRelativeResize="0"/>
          <p:nvPr/>
        </p:nvPicPr>
        <p:blipFill>
          <a:blip r:embed="rId5">
            <a:alphaModFix/>
          </a:blip>
          <a:stretch>
            <a:fillRect/>
          </a:stretch>
        </p:blipFill>
        <p:spPr>
          <a:xfrm>
            <a:off x="3776313" y="3224475"/>
            <a:ext cx="777325" cy="777325"/>
          </a:xfrm>
          <a:prstGeom prst="rect">
            <a:avLst/>
          </a:prstGeom>
          <a:noFill/>
          <a:ln>
            <a:noFill/>
          </a:ln>
        </p:spPr>
      </p:pic>
      <p:pic>
        <p:nvPicPr>
          <p:cNvPr id="3273" name="Google Shape;3273;p173"/>
          <p:cNvPicPr preferRelativeResize="0"/>
          <p:nvPr/>
        </p:nvPicPr>
        <p:blipFill>
          <a:blip r:embed="rId5">
            <a:alphaModFix/>
          </a:blip>
          <a:stretch>
            <a:fillRect/>
          </a:stretch>
        </p:blipFill>
        <p:spPr>
          <a:xfrm>
            <a:off x="5147900" y="2920450"/>
            <a:ext cx="777325" cy="777325"/>
          </a:xfrm>
          <a:prstGeom prst="rect">
            <a:avLst/>
          </a:prstGeom>
          <a:noFill/>
          <a:ln>
            <a:noFill/>
          </a:ln>
        </p:spPr>
      </p:pic>
      <p:grpSp>
        <p:nvGrpSpPr>
          <p:cNvPr id="3274" name="Google Shape;3274;p173"/>
          <p:cNvGrpSpPr/>
          <p:nvPr/>
        </p:nvGrpSpPr>
        <p:grpSpPr>
          <a:xfrm>
            <a:off x="5006566" y="1409139"/>
            <a:ext cx="1060018" cy="1229766"/>
            <a:chOff x="5092125" y="1306300"/>
            <a:chExt cx="1701200" cy="1973625"/>
          </a:xfrm>
        </p:grpSpPr>
        <p:pic>
          <p:nvPicPr>
            <p:cNvPr id="3275" name="Google Shape;3275;p173"/>
            <p:cNvPicPr preferRelativeResize="0"/>
            <p:nvPr/>
          </p:nvPicPr>
          <p:blipFill rotWithShape="1">
            <a:blip r:embed="rId6">
              <a:alphaModFix/>
            </a:blip>
            <a:srcRect l="44340" t="9581" r="8438" b="13889"/>
            <a:stretch/>
          </p:blipFill>
          <p:spPr>
            <a:xfrm>
              <a:off x="5092125" y="1306300"/>
              <a:ext cx="1701200" cy="1973625"/>
            </a:xfrm>
            <a:prstGeom prst="rect">
              <a:avLst/>
            </a:prstGeom>
            <a:noFill/>
            <a:ln>
              <a:noFill/>
            </a:ln>
          </p:spPr>
        </p:pic>
        <p:pic>
          <p:nvPicPr>
            <p:cNvPr id="3276" name="Google Shape;3276;p173"/>
            <p:cNvPicPr preferRelativeResize="0"/>
            <p:nvPr/>
          </p:nvPicPr>
          <p:blipFill rotWithShape="1">
            <a:blip r:embed="rId4">
              <a:alphaModFix/>
            </a:blip>
            <a:srcRect t="1040" r="55545" b="756"/>
            <a:stretch/>
          </p:blipFill>
          <p:spPr>
            <a:xfrm>
              <a:off x="5275725" y="1507425"/>
              <a:ext cx="1325523" cy="1602700"/>
            </a:xfrm>
            <a:prstGeom prst="rect">
              <a:avLst/>
            </a:prstGeom>
            <a:noFill/>
            <a:ln w="9525" cap="flat" cmpd="sng">
              <a:solidFill>
                <a:srgbClr val="999999"/>
              </a:solidFill>
              <a:prstDash val="solid"/>
              <a:round/>
              <a:headEnd type="none" w="sm" len="sm"/>
              <a:tailEnd type="none" w="sm" len="sm"/>
            </a:ln>
          </p:spPr>
        </p:pic>
      </p:grpSp>
      <p:sp>
        <p:nvSpPr>
          <p:cNvPr id="3277" name="Google Shape;3277;p17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13</a:t>
            </a:fld>
            <a:endParaRPr sz="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281"/>
        <p:cNvGrpSpPr/>
        <p:nvPr/>
      </p:nvGrpSpPr>
      <p:grpSpPr>
        <a:xfrm>
          <a:off x="0" y="0"/>
          <a:ext cx="0" cy="0"/>
          <a:chOff x="0" y="0"/>
          <a:chExt cx="0" cy="0"/>
        </a:xfrm>
      </p:grpSpPr>
      <p:sp>
        <p:nvSpPr>
          <p:cNvPr id="3282" name="Google Shape;3282;p1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Client-Server Model Continued </a:t>
            </a:r>
            <a:endParaRPr/>
          </a:p>
        </p:txBody>
      </p:sp>
      <p:sp>
        <p:nvSpPr>
          <p:cNvPr id="3283" name="Google Shape;3283;p1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There’s a lot to learn about this </a:t>
            </a:r>
            <a:r>
              <a:rPr lang="en" i="1"/>
              <a:t>“simple”</a:t>
            </a:r>
            <a:r>
              <a:rPr lang="en"/>
              <a:t> process. </a:t>
            </a:r>
            <a:endParaRPr/>
          </a:p>
        </p:txBody>
      </p:sp>
      <p:sp>
        <p:nvSpPr>
          <p:cNvPr id="3284" name="Google Shape;3284;p17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
        <p:nvSpPr>
          <p:cNvPr id="3285" name="Google Shape;3285;p174"/>
          <p:cNvSpPr/>
          <p:nvPr/>
        </p:nvSpPr>
        <p:spPr>
          <a:xfrm>
            <a:off x="4984042" y="3413339"/>
            <a:ext cx="2801700" cy="533700"/>
          </a:xfrm>
          <a:prstGeom prst="bentUpArrow">
            <a:avLst>
              <a:gd name="adj1" fmla="val 25000"/>
              <a:gd name="adj2" fmla="val 25000"/>
              <a:gd name="adj3" fmla="val 25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74"/>
          <p:cNvSpPr/>
          <p:nvPr/>
        </p:nvSpPr>
        <p:spPr>
          <a:xfrm flipH="1">
            <a:off x="2046348" y="3413339"/>
            <a:ext cx="3146400" cy="533700"/>
          </a:xfrm>
          <a:prstGeom prst="bentUpArrow">
            <a:avLst>
              <a:gd name="adj1" fmla="val 25000"/>
              <a:gd name="adj2" fmla="val 23239"/>
              <a:gd name="adj3" fmla="val 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74"/>
          <p:cNvSpPr/>
          <p:nvPr/>
        </p:nvSpPr>
        <p:spPr>
          <a:xfrm>
            <a:off x="1656600" y="3438050"/>
            <a:ext cx="298200" cy="1137000"/>
          </a:xfrm>
          <a:prstGeom prst="upArrow">
            <a:avLst>
              <a:gd name="adj1" fmla="val 50000"/>
              <a:gd name="adj2" fmla="val 50000"/>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74"/>
          <p:cNvSpPr/>
          <p:nvPr/>
        </p:nvSpPr>
        <p:spPr>
          <a:xfrm>
            <a:off x="1731075" y="4472325"/>
            <a:ext cx="6324000" cy="1575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74"/>
          <p:cNvSpPr/>
          <p:nvPr/>
        </p:nvSpPr>
        <p:spPr>
          <a:xfrm rot="-5400000">
            <a:off x="7318025" y="3815475"/>
            <a:ext cx="1469100" cy="1575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74"/>
          <p:cNvSpPr txBox="1"/>
          <p:nvPr/>
        </p:nvSpPr>
        <p:spPr>
          <a:xfrm>
            <a:off x="2927450" y="3496925"/>
            <a:ext cx="45840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    </a:t>
            </a:r>
            <a:r>
              <a:rPr lang="en" b="1">
                <a:solidFill>
                  <a:srgbClr val="990000"/>
                </a:solidFill>
                <a:latin typeface="Inconsolata"/>
                <a:ea typeface="Inconsolata"/>
                <a:cs typeface="Inconsolata"/>
                <a:sym typeface="Inconsolata"/>
              </a:rPr>
              <a:t>Client</a:t>
            </a:r>
            <a:r>
              <a:rPr lang="en" b="1">
                <a:latin typeface="Inconsolata"/>
                <a:ea typeface="Inconsolata"/>
                <a:cs typeface="Inconsolata"/>
                <a:sym typeface="Inconsolata"/>
              </a:rPr>
              <a:t>:</a:t>
            </a:r>
            <a:r>
              <a:rPr lang="en">
                <a:latin typeface="Inconsolata"/>
                <a:ea typeface="Inconsolata"/>
                <a:cs typeface="Inconsolata"/>
                <a:sym typeface="Inconsolata"/>
              </a:rPr>
              <a:t> </a:t>
            </a:r>
            <a:r>
              <a:rPr lang="en" i="1">
                <a:latin typeface="Inconsolata"/>
                <a:ea typeface="Inconsolata"/>
                <a:cs typeface="Inconsolata"/>
                <a:sym typeface="Inconsolata"/>
              </a:rPr>
              <a:t>I’d like file X, please. </a:t>
            </a:r>
            <a:endParaRPr i="1">
              <a:latin typeface="Inconsolata"/>
              <a:ea typeface="Inconsolata"/>
              <a:cs typeface="Inconsolata"/>
              <a:sym typeface="Inconsolata"/>
            </a:endParaRPr>
          </a:p>
        </p:txBody>
      </p:sp>
      <p:sp>
        <p:nvSpPr>
          <p:cNvPr id="3291" name="Google Shape;3291;p174"/>
          <p:cNvSpPr txBox="1"/>
          <p:nvPr/>
        </p:nvSpPr>
        <p:spPr>
          <a:xfrm>
            <a:off x="3028400" y="4172325"/>
            <a:ext cx="43821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Inconsolata"/>
                <a:ea typeface="Inconsolata"/>
                <a:cs typeface="Inconsolata"/>
                <a:sym typeface="Inconsolata"/>
              </a:rPr>
              <a:t>   </a:t>
            </a:r>
            <a:r>
              <a:rPr lang="en" b="1">
                <a:solidFill>
                  <a:srgbClr val="274E13"/>
                </a:solidFill>
                <a:latin typeface="Inconsolata"/>
                <a:ea typeface="Inconsolata"/>
                <a:cs typeface="Inconsolata"/>
                <a:sym typeface="Inconsolata"/>
              </a:rPr>
              <a:t>Server</a:t>
            </a:r>
            <a:r>
              <a:rPr lang="en">
                <a:latin typeface="Inconsolata"/>
                <a:ea typeface="Inconsolata"/>
                <a:cs typeface="Inconsolata"/>
                <a:sym typeface="Inconsolata"/>
              </a:rPr>
              <a:t>: </a:t>
            </a:r>
            <a:r>
              <a:rPr lang="en" i="1">
                <a:latin typeface="Inconsolata"/>
                <a:ea typeface="Inconsolata"/>
                <a:cs typeface="Inconsolata"/>
                <a:sym typeface="Inconsolata"/>
              </a:rPr>
              <a:t>Here’s file X you asked for.</a:t>
            </a:r>
            <a:endParaRPr i="1">
              <a:latin typeface="Inconsolata"/>
              <a:ea typeface="Inconsolata"/>
              <a:cs typeface="Inconsolata"/>
              <a:sym typeface="Inconsolata"/>
            </a:endParaRPr>
          </a:p>
        </p:txBody>
      </p:sp>
      <p:sp>
        <p:nvSpPr>
          <p:cNvPr id="3292" name="Google Shape;3292;p174"/>
          <p:cNvSpPr/>
          <p:nvPr/>
        </p:nvSpPr>
        <p:spPr>
          <a:xfrm>
            <a:off x="2739500" y="4342788"/>
            <a:ext cx="288900" cy="385800"/>
          </a:xfrm>
          <a:prstGeom prst="foldedCorner">
            <a:avLst>
              <a:gd name="adj" fmla="val 27596"/>
            </a:avLst>
          </a:prstGeom>
          <a:solidFill>
            <a:schemeClr val="lt2"/>
          </a:solidFill>
          <a:ln w="9525" cap="flat" cmpd="sng">
            <a:solidFill>
              <a:srgbClr val="43434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a:solidFill>
                  <a:srgbClr val="666666"/>
                </a:solidFill>
                <a:latin typeface="Roboto Mono"/>
                <a:ea typeface="Roboto Mono"/>
                <a:cs typeface="Roboto Mono"/>
                <a:sym typeface="Roboto Mono"/>
              </a:rPr>
              <a:t>x</a:t>
            </a:r>
            <a:endParaRPr sz="2400">
              <a:solidFill>
                <a:srgbClr val="666666"/>
              </a:solidFill>
              <a:latin typeface="Roboto Mono"/>
              <a:ea typeface="Roboto Mono"/>
              <a:cs typeface="Roboto Mono"/>
              <a:sym typeface="Roboto Mono"/>
            </a:endParaRPr>
          </a:p>
        </p:txBody>
      </p:sp>
      <p:sp>
        <p:nvSpPr>
          <p:cNvPr id="3293" name="Google Shape;3293;p174"/>
          <p:cNvSpPr txBox="1"/>
          <p:nvPr/>
        </p:nvSpPr>
        <p:spPr>
          <a:xfrm>
            <a:off x="4179025" y="2012625"/>
            <a:ext cx="2127900" cy="533700"/>
          </a:xfrm>
          <a:prstGeom prst="rect">
            <a:avLst/>
          </a:prstGeom>
          <a:solidFill>
            <a:srgbClr val="F08D4F"/>
          </a:solidFill>
          <a:ln>
            <a:noFill/>
          </a:ln>
        </p:spPr>
        <p:txBody>
          <a:bodyPr spcFirstLastPara="1" wrap="square" lIns="91425" tIns="45700" rIns="0" bIns="91425" anchor="t" anchorCtr="0">
            <a:noAutofit/>
          </a:bodyPr>
          <a:lstStyle/>
          <a:p>
            <a:pPr marL="0" lvl="0" indent="0" algn="l" rtl="0">
              <a:spcBef>
                <a:spcPts val="0"/>
              </a:spcBef>
              <a:spcAft>
                <a:spcPts val="0"/>
              </a:spcAft>
              <a:buNone/>
            </a:pPr>
            <a:r>
              <a:rPr lang="en" sz="1300">
                <a:latin typeface="Roboto"/>
                <a:ea typeface="Roboto"/>
                <a:cs typeface="Roboto"/>
                <a:sym typeface="Roboto"/>
              </a:rPr>
              <a:t>How is the request made?</a:t>
            </a:r>
            <a:endParaRPr sz="1300">
              <a:latin typeface="Roboto"/>
              <a:ea typeface="Roboto"/>
              <a:cs typeface="Roboto"/>
              <a:sym typeface="Roboto"/>
            </a:endParaRPr>
          </a:p>
          <a:p>
            <a:pPr marL="0" lvl="0" indent="0" algn="l" rtl="0">
              <a:spcBef>
                <a:spcPts val="0"/>
              </a:spcBef>
              <a:spcAft>
                <a:spcPts val="0"/>
              </a:spcAft>
              <a:buNone/>
            </a:pPr>
            <a:r>
              <a:rPr lang="en" sz="1300">
                <a:latin typeface="Roboto"/>
                <a:ea typeface="Roboto"/>
                <a:cs typeface="Roboto"/>
                <a:sym typeface="Roboto"/>
              </a:rPr>
              <a:t>How is it sent?</a:t>
            </a:r>
            <a:endParaRPr sz="1300">
              <a:latin typeface="Roboto"/>
              <a:ea typeface="Roboto"/>
              <a:cs typeface="Roboto"/>
              <a:sym typeface="Roboto"/>
            </a:endParaRPr>
          </a:p>
        </p:txBody>
      </p:sp>
      <p:sp>
        <p:nvSpPr>
          <p:cNvPr id="3294" name="Google Shape;3294;p174"/>
          <p:cNvSpPr txBox="1"/>
          <p:nvPr/>
        </p:nvSpPr>
        <p:spPr>
          <a:xfrm>
            <a:off x="6841075" y="4235463"/>
            <a:ext cx="1800000" cy="533700"/>
          </a:xfrm>
          <a:prstGeom prst="rect">
            <a:avLst/>
          </a:prstGeom>
          <a:solidFill>
            <a:srgbClr val="F08D4F"/>
          </a:solidFill>
          <a:ln>
            <a:noFill/>
          </a:ln>
        </p:spPr>
        <p:txBody>
          <a:bodyPr spcFirstLastPara="1" wrap="square" lIns="91425" tIns="45700" rIns="0" bIns="91425" anchor="t"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How is the file found?</a:t>
            </a:r>
            <a:endParaRPr sz="1300">
              <a:solidFill>
                <a:schemeClr val="dk1"/>
              </a:solidFill>
              <a:latin typeface="Roboto"/>
              <a:ea typeface="Roboto"/>
              <a:cs typeface="Roboto"/>
              <a:sym typeface="Roboto"/>
            </a:endParaRPr>
          </a:p>
          <a:p>
            <a:pPr marL="0" lvl="0" indent="0" algn="l" rtl="0">
              <a:spcBef>
                <a:spcPts val="0"/>
              </a:spcBef>
              <a:spcAft>
                <a:spcPts val="0"/>
              </a:spcAft>
              <a:buNone/>
            </a:pPr>
            <a:r>
              <a:rPr lang="en" sz="1300">
                <a:solidFill>
                  <a:schemeClr val="dk1"/>
                </a:solidFill>
                <a:latin typeface="Roboto"/>
                <a:ea typeface="Roboto"/>
                <a:cs typeface="Roboto"/>
                <a:sym typeface="Roboto"/>
              </a:rPr>
              <a:t>How is it sent?</a:t>
            </a:r>
            <a:endParaRPr sz="1300">
              <a:solidFill>
                <a:schemeClr val="dk1"/>
              </a:solidFill>
              <a:latin typeface="Roboto"/>
              <a:ea typeface="Roboto"/>
              <a:cs typeface="Roboto"/>
              <a:sym typeface="Roboto"/>
            </a:endParaRPr>
          </a:p>
          <a:p>
            <a:pPr marL="0" lvl="0" indent="0" algn="l" rtl="0">
              <a:spcBef>
                <a:spcPts val="0"/>
              </a:spcBef>
              <a:spcAft>
                <a:spcPts val="0"/>
              </a:spcAft>
              <a:buNone/>
            </a:pPr>
            <a:endParaRPr sz="1300"/>
          </a:p>
        </p:txBody>
      </p:sp>
      <p:pic>
        <p:nvPicPr>
          <p:cNvPr id="3295" name="Google Shape;3295;p174"/>
          <p:cNvPicPr preferRelativeResize="0"/>
          <p:nvPr/>
        </p:nvPicPr>
        <p:blipFill rotWithShape="1">
          <a:blip r:embed="rId3">
            <a:alphaModFix/>
          </a:blip>
          <a:srcRect t="23758" r="51763" b="8765"/>
          <a:stretch/>
        </p:blipFill>
        <p:spPr>
          <a:xfrm>
            <a:off x="1081950" y="2052348"/>
            <a:ext cx="1960785" cy="1470150"/>
          </a:xfrm>
          <a:prstGeom prst="rect">
            <a:avLst/>
          </a:prstGeom>
          <a:noFill/>
          <a:ln>
            <a:noFill/>
          </a:ln>
        </p:spPr>
      </p:pic>
      <p:sp>
        <p:nvSpPr>
          <p:cNvPr id="3296" name="Google Shape;3296;p174"/>
          <p:cNvSpPr/>
          <p:nvPr/>
        </p:nvSpPr>
        <p:spPr>
          <a:xfrm flipH="1">
            <a:off x="302700" y="2045801"/>
            <a:ext cx="1234200" cy="978900"/>
          </a:xfrm>
          <a:prstGeom prst="wedgeRectCallout">
            <a:avLst>
              <a:gd name="adj1" fmla="val -49646"/>
              <a:gd name="adj2" fmla="val -19466"/>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How does the client find the server and vice versa?</a:t>
            </a:r>
            <a:endParaRPr sz="1300">
              <a:solidFill>
                <a:schemeClr val="dk1"/>
              </a:solidFill>
              <a:latin typeface="Roboto"/>
              <a:ea typeface="Roboto"/>
              <a:cs typeface="Roboto"/>
              <a:sym typeface="Roboto"/>
            </a:endParaRPr>
          </a:p>
        </p:txBody>
      </p:sp>
      <p:pic>
        <p:nvPicPr>
          <p:cNvPr id="3297" name="Google Shape;3297;p174"/>
          <p:cNvPicPr preferRelativeResize="0"/>
          <p:nvPr/>
        </p:nvPicPr>
        <p:blipFill rotWithShape="1">
          <a:blip r:embed="rId3">
            <a:alphaModFix/>
          </a:blip>
          <a:srcRect l="77499" t="1533" r="-729" b="8763"/>
          <a:stretch/>
        </p:blipFill>
        <p:spPr>
          <a:xfrm>
            <a:off x="7215055" y="1183050"/>
            <a:ext cx="1127670" cy="2333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01"/>
        <p:cNvGrpSpPr/>
        <p:nvPr/>
      </p:nvGrpSpPr>
      <p:grpSpPr>
        <a:xfrm>
          <a:off x="0" y="0"/>
          <a:ext cx="0" cy="0"/>
          <a:chOff x="0" y="0"/>
          <a:chExt cx="0" cy="0"/>
        </a:xfrm>
      </p:grpSpPr>
      <p:sp>
        <p:nvSpPr>
          <p:cNvPr id="3302" name="Google Shape;3302;p17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Network Security</a:t>
            </a:r>
            <a:endParaRPr/>
          </a:p>
        </p:txBody>
      </p:sp>
      <p:sp>
        <p:nvSpPr>
          <p:cNvPr id="3303" name="Google Shape;3303;p17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pic>
        <p:nvPicPr>
          <p:cNvPr id="3308" name="Google Shape;3308;p176"/>
          <p:cNvPicPr preferRelativeResize="0"/>
          <p:nvPr/>
        </p:nvPicPr>
        <p:blipFill rotWithShape="1">
          <a:blip r:embed="rId3">
            <a:alphaModFix/>
          </a:blip>
          <a:srcRect b="23832"/>
          <a:stretch/>
        </p:blipFill>
        <p:spPr>
          <a:xfrm>
            <a:off x="0" y="0"/>
            <a:ext cx="9144000" cy="5143501"/>
          </a:xfrm>
          <a:prstGeom prst="rect">
            <a:avLst/>
          </a:prstGeom>
          <a:noFill/>
          <a:ln>
            <a:noFill/>
          </a:ln>
        </p:spPr>
      </p:pic>
      <p:sp>
        <p:nvSpPr>
          <p:cNvPr id="3309" name="Google Shape;3309;p176"/>
          <p:cNvSpPr/>
          <p:nvPr/>
        </p:nvSpPr>
        <p:spPr>
          <a:xfrm>
            <a:off x="-32875" y="-15850"/>
            <a:ext cx="4149600" cy="5143500"/>
          </a:xfrm>
          <a:prstGeom prst="rect">
            <a:avLst/>
          </a:prstGeom>
          <a:solidFill>
            <a:srgbClr val="3C42C4">
              <a:alpha val="84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7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r>
              <a:rPr lang="en" sz="600">
                <a:solidFill>
                  <a:srgbClr val="FFFFFF"/>
                </a:solidFill>
              </a:rPr>
              <a:t>13</a:t>
            </a:r>
            <a:endParaRPr sz="600">
              <a:solidFill>
                <a:srgbClr val="FFFFFF"/>
              </a:solidFill>
            </a:endParaRPr>
          </a:p>
        </p:txBody>
      </p:sp>
      <p:sp>
        <p:nvSpPr>
          <p:cNvPr id="3311" name="Google Shape;3311;p176"/>
          <p:cNvSpPr txBox="1">
            <a:spLocks noGrp="1"/>
          </p:cNvSpPr>
          <p:nvPr>
            <p:ph type="title"/>
          </p:nvPr>
        </p:nvSpPr>
        <p:spPr>
          <a:xfrm>
            <a:off x="-3950" y="0"/>
            <a:ext cx="4447800" cy="612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Networks and Security</a:t>
            </a:r>
            <a:endParaRPr>
              <a:solidFill>
                <a:srgbClr val="FFFFFF"/>
              </a:solidFill>
            </a:endParaRPr>
          </a:p>
        </p:txBody>
      </p:sp>
      <p:sp>
        <p:nvSpPr>
          <p:cNvPr id="3312" name="Google Shape;3312;p176"/>
          <p:cNvSpPr txBox="1">
            <a:spLocks noGrp="1"/>
          </p:cNvSpPr>
          <p:nvPr>
            <p:ph type="subTitle" idx="1"/>
          </p:nvPr>
        </p:nvSpPr>
        <p:spPr>
          <a:xfrm>
            <a:off x="0" y="752175"/>
            <a:ext cx="4307100" cy="3165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As we cover the tools and processes within the wide scope of networking, we will also discuss threats and risks.</a:t>
            </a:r>
            <a:endParaRPr>
              <a:solidFill>
                <a:srgbClr val="FFFFFF"/>
              </a:solidFill>
            </a:endParaRPr>
          </a:p>
          <a:p>
            <a:pPr marL="0" lvl="0" indent="0" algn="l" rtl="0">
              <a:spcBef>
                <a:spcPts val="800"/>
              </a:spcBef>
              <a:spcAft>
                <a:spcPts val="0"/>
              </a:spcAft>
              <a:buClr>
                <a:schemeClr val="dk1"/>
              </a:buClr>
              <a:buSzPts val="1100"/>
              <a:buFont typeface="Arial"/>
              <a:buNone/>
            </a:pPr>
            <a:r>
              <a:rPr lang="en" b="1">
                <a:solidFill>
                  <a:srgbClr val="FFFFFF"/>
                </a:solidFill>
              </a:rPr>
              <a:t>Network security</a:t>
            </a:r>
            <a:r>
              <a:rPr lang="en">
                <a:solidFill>
                  <a:srgbClr val="FFFFFF"/>
                </a:solidFill>
              </a:rPr>
              <a:t> is the practices and policies used to protect and monitor a computer network’s resources against these threats and risks.</a:t>
            </a:r>
            <a:endParaRPr sz="2200">
              <a:solidFill>
                <a:srgbClr val="FFFFFF"/>
              </a:solidFill>
              <a:latin typeface="Roboto Light"/>
              <a:ea typeface="Roboto Light"/>
              <a:cs typeface="Roboto Light"/>
              <a:sym typeface="Roboto Light"/>
            </a:endParaRPr>
          </a:p>
          <a:p>
            <a:pPr marL="0" lvl="0" indent="0" algn="l" rtl="0">
              <a:spcBef>
                <a:spcPts val="800"/>
              </a:spcBef>
              <a:spcAft>
                <a:spcPts val="0"/>
              </a:spcAft>
              <a:buNone/>
            </a:pPr>
            <a:endParaRPr/>
          </a:p>
        </p:txBody>
      </p:sp>
      <p:cxnSp>
        <p:nvCxnSpPr>
          <p:cNvPr id="3313" name="Google Shape;3313;p1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0C4F6">
            <a:alpha val="62010"/>
          </a:srgbClr>
        </a:solidFill>
        <a:effectLst/>
      </p:bgPr>
    </p:bg>
    <p:spTree>
      <p:nvGrpSpPr>
        <p:cNvPr id="1" name="Shape 3317"/>
        <p:cNvGrpSpPr/>
        <p:nvPr/>
      </p:nvGrpSpPr>
      <p:grpSpPr>
        <a:xfrm>
          <a:off x="0" y="0"/>
          <a:ext cx="0" cy="0"/>
          <a:chOff x="0" y="0"/>
          <a:chExt cx="0" cy="0"/>
        </a:xfrm>
      </p:grpSpPr>
      <p:pic>
        <p:nvPicPr>
          <p:cNvPr id="3318" name="Google Shape;3318;p177"/>
          <p:cNvPicPr preferRelativeResize="0"/>
          <p:nvPr/>
        </p:nvPicPr>
        <p:blipFill>
          <a:blip r:embed="rId3">
            <a:alphaModFix/>
          </a:blip>
          <a:stretch>
            <a:fillRect/>
          </a:stretch>
        </p:blipFill>
        <p:spPr>
          <a:xfrm>
            <a:off x="-336865" y="862425"/>
            <a:ext cx="6159879" cy="5143499"/>
          </a:xfrm>
          <a:prstGeom prst="rect">
            <a:avLst/>
          </a:prstGeom>
          <a:noFill/>
          <a:ln>
            <a:noFill/>
          </a:ln>
          <a:effectLst>
            <a:outerShdw blurRad="200025" dist="152400" dir="3000000" algn="bl" rotWithShape="0">
              <a:srgbClr val="000000">
                <a:alpha val="25000"/>
              </a:srgbClr>
            </a:outerShdw>
          </a:effectLst>
        </p:spPr>
      </p:pic>
      <p:sp>
        <p:nvSpPr>
          <p:cNvPr id="3319" name="Google Shape;3319;p177"/>
          <p:cNvSpPr/>
          <p:nvPr/>
        </p:nvSpPr>
        <p:spPr>
          <a:xfrm>
            <a:off x="4875075" y="1161625"/>
            <a:ext cx="39945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77"/>
          <p:cNvSpPr txBox="1">
            <a:spLocks noGrp="1"/>
          </p:cNvSpPr>
          <p:nvPr>
            <p:ph type="subTitle" idx="1"/>
          </p:nvPr>
        </p:nvSpPr>
        <p:spPr>
          <a:xfrm>
            <a:off x="3721606" y="1259775"/>
            <a:ext cx="51480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Unauthorized access to networks</a:t>
            </a:r>
            <a:endParaRPr sz="1400" dirty="0"/>
          </a:p>
        </p:txBody>
      </p:sp>
      <p:sp>
        <p:nvSpPr>
          <p:cNvPr id="3321" name="Google Shape;3321;p177"/>
          <p:cNvSpPr/>
          <p:nvPr/>
        </p:nvSpPr>
        <p:spPr>
          <a:xfrm>
            <a:off x="4875114" y="1752700"/>
            <a:ext cx="39945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77"/>
          <p:cNvSpPr/>
          <p:nvPr/>
        </p:nvSpPr>
        <p:spPr>
          <a:xfrm>
            <a:off x="4875114" y="2343775"/>
            <a:ext cx="39945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77"/>
          <p:cNvSpPr/>
          <p:nvPr/>
        </p:nvSpPr>
        <p:spPr>
          <a:xfrm>
            <a:off x="4875114" y="2934850"/>
            <a:ext cx="39945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77"/>
          <p:cNvSpPr txBox="1">
            <a:spLocks noGrp="1"/>
          </p:cNvSpPr>
          <p:nvPr>
            <p:ph type="subTitle" idx="2"/>
          </p:nvPr>
        </p:nvSpPr>
        <p:spPr>
          <a:xfrm>
            <a:off x="3721634" y="1833975"/>
            <a:ext cx="51480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solidFill>
                  <a:schemeClr val="dk1"/>
                </a:solidFill>
                <a:latin typeface="Roboto"/>
                <a:ea typeface="Roboto"/>
                <a:cs typeface="Roboto"/>
                <a:sym typeface="Roboto"/>
              </a:rPr>
              <a:t>Denial of service (DoS) attacks</a:t>
            </a:r>
            <a:endParaRPr sz="1400" dirty="0"/>
          </a:p>
        </p:txBody>
      </p:sp>
      <p:sp>
        <p:nvSpPr>
          <p:cNvPr id="3325" name="Google Shape;3325;p177"/>
          <p:cNvSpPr txBox="1">
            <a:spLocks noGrp="1"/>
          </p:cNvSpPr>
          <p:nvPr>
            <p:ph type="subTitle" idx="3"/>
          </p:nvPr>
        </p:nvSpPr>
        <p:spPr>
          <a:xfrm>
            <a:off x="3721578" y="2425050"/>
            <a:ext cx="51480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Eavesdropping</a:t>
            </a:r>
            <a:endParaRPr/>
          </a:p>
        </p:txBody>
      </p:sp>
      <p:sp>
        <p:nvSpPr>
          <p:cNvPr id="3326" name="Google Shape;3326;p177"/>
          <p:cNvSpPr txBox="1">
            <a:spLocks noGrp="1"/>
          </p:cNvSpPr>
          <p:nvPr>
            <p:ph type="subTitle" idx="4"/>
          </p:nvPr>
        </p:nvSpPr>
        <p:spPr>
          <a:xfrm>
            <a:off x="3721550" y="3016150"/>
            <a:ext cx="5148000" cy="446400"/>
          </a:xfrm>
          <a:prstGeom prst="rect">
            <a:avLst/>
          </a:prstGeom>
          <a:noFill/>
          <a:ln>
            <a:noFill/>
          </a:ln>
        </p:spPr>
        <p:txBody>
          <a:bodyPr spcFirstLastPara="1" wrap="square" lIns="1417300"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Datamodifcation</a:t>
            </a:r>
            <a:endParaRPr/>
          </a:p>
        </p:txBody>
      </p:sp>
      <p:pic>
        <p:nvPicPr>
          <p:cNvPr id="3327" name="Google Shape;3327;p177"/>
          <p:cNvPicPr preferRelativeResize="0"/>
          <p:nvPr/>
        </p:nvPicPr>
        <p:blipFill rotWithShape="1">
          <a:blip r:embed="rId4">
            <a:alphaModFix/>
          </a:blip>
          <a:srcRect t="1774" b="1765"/>
          <a:stretch/>
        </p:blipFill>
        <p:spPr>
          <a:xfrm>
            <a:off x="4163568" y="1185672"/>
            <a:ext cx="577805" cy="446400"/>
          </a:xfrm>
          <a:prstGeom prst="rect">
            <a:avLst/>
          </a:prstGeom>
          <a:noFill/>
          <a:ln>
            <a:noFill/>
          </a:ln>
        </p:spPr>
      </p:pic>
      <p:pic>
        <p:nvPicPr>
          <p:cNvPr id="3328" name="Google Shape;3328;p177"/>
          <p:cNvPicPr preferRelativeResize="0"/>
          <p:nvPr/>
        </p:nvPicPr>
        <p:blipFill rotWithShape="1">
          <a:blip r:embed="rId4">
            <a:alphaModFix/>
          </a:blip>
          <a:srcRect t="1774" b="1765"/>
          <a:stretch/>
        </p:blipFill>
        <p:spPr>
          <a:xfrm>
            <a:off x="4163568" y="1772647"/>
            <a:ext cx="577805" cy="446400"/>
          </a:xfrm>
          <a:prstGeom prst="rect">
            <a:avLst/>
          </a:prstGeom>
          <a:noFill/>
          <a:ln>
            <a:noFill/>
          </a:ln>
        </p:spPr>
      </p:pic>
      <p:pic>
        <p:nvPicPr>
          <p:cNvPr id="3329" name="Google Shape;3329;p177"/>
          <p:cNvPicPr preferRelativeResize="0"/>
          <p:nvPr/>
        </p:nvPicPr>
        <p:blipFill rotWithShape="1">
          <a:blip r:embed="rId4">
            <a:alphaModFix/>
          </a:blip>
          <a:srcRect t="1774" b="1765"/>
          <a:stretch/>
        </p:blipFill>
        <p:spPr>
          <a:xfrm>
            <a:off x="4163568" y="2363722"/>
            <a:ext cx="577805" cy="446400"/>
          </a:xfrm>
          <a:prstGeom prst="rect">
            <a:avLst/>
          </a:prstGeom>
          <a:noFill/>
          <a:ln>
            <a:noFill/>
          </a:ln>
        </p:spPr>
      </p:pic>
      <p:pic>
        <p:nvPicPr>
          <p:cNvPr id="3330" name="Google Shape;3330;p177"/>
          <p:cNvPicPr preferRelativeResize="0"/>
          <p:nvPr/>
        </p:nvPicPr>
        <p:blipFill rotWithShape="1">
          <a:blip r:embed="rId4">
            <a:alphaModFix/>
          </a:blip>
          <a:srcRect t="1774" b="1765"/>
          <a:stretch/>
        </p:blipFill>
        <p:spPr>
          <a:xfrm>
            <a:off x="4163568" y="2964785"/>
            <a:ext cx="577805" cy="446400"/>
          </a:xfrm>
          <a:prstGeom prst="rect">
            <a:avLst/>
          </a:prstGeom>
          <a:noFill/>
          <a:ln>
            <a:noFill/>
          </a:ln>
        </p:spPr>
      </p:pic>
      <p:sp>
        <p:nvSpPr>
          <p:cNvPr id="3331" name="Google Shape;3331;p1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Security </a:t>
            </a:r>
            <a:endParaRPr/>
          </a:p>
        </p:txBody>
      </p:sp>
      <p:sp>
        <p:nvSpPr>
          <p:cNvPr id="3332" name="Google Shape;3332;p1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These risks and threats include: </a:t>
            </a:r>
            <a:endParaRPr/>
          </a:p>
        </p:txBody>
      </p:sp>
      <p:sp>
        <p:nvSpPr>
          <p:cNvPr id="3333" name="Google Shape;3333;p17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17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3339" name="Google Shape;3339;p17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Network Security	</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80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play the role of a security analyst at Acme Corp, which has recently experienced some suspicious activity on their systems.</a:t>
            </a:r>
            <a:endParaRPr sz="1800"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179"/>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345" name="Google Shape;3345;p179"/>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92"/>
        <p:cNvGrpSpPr/>
        <p:nvPr/>
      </p:nvGrpSpPr>
      <p:grpSpPr>
        <a:xfrm>
          <a:off x="0" y="0"/>
          <a:ext cx="0" cy="0"/>
          <a:chOff x="0" y="0"/>
          <a:chExt cx="0" cy="0"/>
        </a:xfrm>
      </p:grpSpPr>
      <p:sp>
        <p:nvSpPr>
          <p:cNvPr id="3093" name="Google Shape;3093;p1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3094" name="Google Shape;3094;p1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 </a:t>
            </a:r>
            <a:endParaRPr/>
          </a:p>
        </p:txBody>
      </p:sp>
      <p:sp>
        <p:nvSpPr>
          <p:cNvPr id="3095" name="Google Shape;3095;p162"/>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600"/>
              </a:spcAft>
              <a:buNone/>
            </a:pPr>
            <a:r>
              <a:rPr lang="en">
                <a:solidFill>
                  <a:schemeClr val="dk1"/>
                </a:solidFill>
              </a:rPr>
              <a:t>Identify clients, servers, requests, and responses in network communications.</a:t>
            </a:r>
            <a:endParaRPr/>
          </a:p>
        </p:txBody>
      </p:sp>
      <p:sp>
        <p:nvSpPr>
          <p:cNvPr id="3096" name="Google Shape;3096;p162"/>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600"/>
              </a:spcAft>
              <a:buNone/>
            </a:pPr>
            <a:r>
              <a:rPr lang="en">
                <a:solidFill>
                  <a:schemeClr val="dk1"/>
                </a:solidFill>
              </a:rPr>
              <a:t>Identify network topologies and compare their advantages and disadvantages.</a:t>
            </a:r>
            <a:endParaRPr/>
          </a:p>
        </p:txBody>
      </p:sp>
      <p:sp>
        <p:nvSpPr>
          <p:cNvPr id="3097" name="Google Shape;3097;p162"/>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600"/>
              </a:spcAft>
              <a:buNone/>
            </a:pPr>
            <a:r>
              <a:rPr lang="en">
                <a:solidFill>
                  <a:schemeClr val="dk1"/>
                </a:solidFill>
              </a:rPr>
              <a:t>Design a conceptual network made of various network and network security devices.</a:t>
            </a:r>
            <a:endParaRPr/>
          </a:p>
        </p:txBody>
      </p:sp>
      <p:sp>
        <p:nvSpPr>
          <p:cNvPr id="3098" name="Google Shape;3098;p162"/>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600"/>
              </a:spcAft>
              <a:buNone/>
            </a:pPr>
            <a:r>
              <a:rPr lang="en">
                <a:solidFill>
                  <a:schemeClr val="dk1"/>
                </a:solidFill>
              </a:rPr>
              <a:t>Convert binary numeric representations into readable IP addresses.</a:t>
            </a:r>
            <a:endParaRPr/>
          </a:p>
        </p:txBody>
      </p:sp>
      <p:sp>
        <p:nvSpPr>
          <p:cNvPr id="3099" name="Google Shape;3099;p162"/>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600"/>
              </a:spcAft>
              <a:buNone/>
            </a:pPr>
            <a:r>
              <a:rPr lang="en">
                <a:solidFill>
                  <a:schemeClr val="dk1"/>
                </a:solidFill>
              </a:rPr>
              <a:t>Modify DNS host files to redirect the access of a website.</a:t>
            </a:r>
            <a:endParaRPr/>
          </a:p>
        </p:txBody>
      </p:sp>
      <p:sp>
        <p:nvSpPr>
          <p:cNvPr id="3100" name="Google Shape;3100;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350" name="Google Shape;3350;p18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Network Structure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pic>
        <p:nvPicPr>
          <p:cNvPr id="3355" name="Google Shape;3355;p181"/>
          <p:cNvPicPr preferRelativeResize="0"/>
          <p:nvPr/>
        </p:nvPicPr>
        <p:blipFill rotWithShape="1">
          <a:blip r:embed="rId3">
            <a:alphaModFix/>
          </a:blip>
          <a:srcRect t="10560" b="14437"/>
          <a:stretch/>
        </p:blipFill>
        <p:spPr>
          <a:xfrm>
            <a:off x="0" y="0"/>
            <a:ext cx="9144000" cy="5143500"/>
          </a:xfrm>
          <a:prstGeom prst="rect">
            <a:avLst/>
          </a:prstGeom>
          <a:noFill/>
          <a:ln>
            <a:noFill/>
          </a:ln>
        </p:spPr>
      </p:pic>
      <p:sp>
        <p:nvSpPr>
          <p:cNvPr id="3356" name="Google Shape;3356;p18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21</a:t>
            </a:fld>
            <a:endParaRPr sz="600">
              <a:solidFill>
                <a:srgbClr val="FFFFFF"/>
              </a:solidFill>
            </a:endParaRPr>
          </a:p>
        </p:txBody>
      </p:sp>
      <p:sp>
        <p:nvSpPr>
          <p:cNvPr id="3357" name="Google Shape;3357;p181"/>
          <p:cNvSpPr/>
          <p:nvPr/>
        </p:nvSpPr>
        <p:spPr>
          <a:xfrm>
            <a:off x="485550" y="532550"/>
            <a:ext cx="3926100" cy="3926100"/>
          </a:xfrm>
          <a:prstGeom prst="ellipse">
            <a:avLst/>
          </a:prstGeom>
          <a:solidFill>
            <a:srgbClr val="70C4F6">
              <a:alpha val="89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81"/>
          <p:cNvSpPr txBox="1">
            <a:spLocks noGrp="1"/>
          </p:cNvSpPr>
          <p:nvPr>
            <p:ph type="title"/>
          </p:nvPr>
        </p:nvSpPr>
        <p:spPr>
          <a:xfrm>
            <a:off x="537850" y="1283775"/>
            <a:ext cx="3821400" cy="28416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 sz="2200">
                <a:latin typeface="Roboto Light"/>
                <a:ea typeface="Roboto Light"/>
                <a:cs typeface="Roboto Light"/>
                <a:sym typeface="Roboto Light"/>
              </a:rPr>
              <a:t>As mentioned, </a:t>
            </a:r>
            <a:br>
              <a:rPr lang="en" sz="2200">
                <a:latin typeface="Roboto Light"/>
                <a:ea typeface="Roboto Light"/>
                <a:cs typeface="Roboto Light"/>
                <a:sym typeface="Roboto Light"/>
              </a:rPr>
            </a:br>
            <a:r>
              <a:rPr lang="en" sz="2200">
                <a:latin typeface="Roboto Light"/>
                <a:ea typeface="Roboto Light"/>
                <a:cs typeface="Roboto Light"/>
                <a:sym typeface="Roboto Light"/>
              </a:rPr>
              <a:t>a computer network </a:t>
            </a:r>
            <a:br>
              <a:rPr lang="en" sz="2200">
                <a:latin typeface="Roboto Light"/>
                <a:ea typeface="Roboto Light"/>
                <a:cs typeface="Roboto Light"/>
                <a:sym typeface="Roboto Light"/>
              </a:rPr>
            </a:br>
            <a:r>
              <a:rPr lang="en" sz="2200">
                <a:latin typeface="Roboto Light"/>
                <a:ea typeface="Roboto Light"/>
                <a:cs typeface="Roboto Light"/>
                <a:sym typeface="Roboto Light"/>
              </a:rPr>
              <a:t>consists of multiple devices</a:t>
            </a:r>
            <a:br>
              <a:rPr lang="en" sz="2200">
                <a:latin typeface="Roboto Light"/>
                <a:ea typeface="Roboto Light"/>
                <a:cs typeface="Roboto Light"/>
                <a:sym typeface="Roboto Light"/>
              </a:rPr>
            </a:br>
            <a:r>
              <a:rPr lang="en" sz="2200">
                <a:latin typeface="Roboto Light"/>
                <a:ea typeface="Roboto Light"/>
                <a:cs typeface="Roboto Light"/>
                <a:sym typeface="Roboto Light"/>
              </a:rPr>
              <a:t>(nodes) connected to </a:t>
            </a:r>
            <a:br>
              <a:rPr lang="en" sz="2200">
                <a:latin typeface="Roboto Light"/>
                <a:ea typeface="Roboto Light"/>
                <a:cs typeface="Roboto Light"/>
                <a:sym typeface="Roboto Light"/>
              </a:rPr>
            </a:br>
            <a:r>
              <a:rPr lang="en" sz="2200">
                <a:latin typeface="Roboto Light"/>
                <a:ea typeface="Roboto Light"/>
                <a:cs typeface="Roboto Light"/>
                <a:sym typeface="Roboto Light"/>
              </a:rPr>
              <a:t>each other. </a:t>
            </a:r>
            <a:r>
              <a:rPr lang="en" sz="2200" b="1">
                <a:latin typeface="Roboto"/>
                <a:ea typeface="Roboto"/>
                <a:cs typeface="Roboto"/>
                <a:sym typeface="Roboto"/>
              </a:rPr>
              <a:t>But how </a:t>
            </a:r>
            <a:br>
              <a:rPr lang="en" sz="2200" b="1">
                <a:latin typeface="Roboto"/>
                <a:ea typeface="Roboto"/>
                <a:cs typeface="Roboto"/>
                <a:sym typeface="Roboto"/>
              </a:rPr>
            </a:br>
            <a:r>
              <a:rPr lang="en" sz="2200" b="1">
                <a:latin typeface="Roboto"/>
                <a:ea typeface="Roboto"/>
                <a:cs typeface="Roboto"/>
                <a:sym typeface="Roboto"/>
              </a:rPr>
              <a:t>exactly are they </a:t>
            </a:r>
            <a:br>
              <a:rPr lang="en" sz="2200" b="1">
                <a:latin typeface="Roboto"/>
                <a:ea typeface="Roboto"/>
                <a:cs typeface="Roboto"/>
                <a:sym typeface="Roboto"/>
              </a:rPr>
            </a:br>
            <a:r>
              <a:rPr lang="en" sz="2200" b="1">
                <a:latin typeface="Roboto"/>
                <a:ea typeface="Roboto"/>
                <a:cs typeface="Roboto"/>
                <a:sym typeface="Roboto"/>
              </a:rPr>
              <a:t>connected?</a:t>
            </a:r>
            <a:endParaRPr sz="2200" b="1">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9D1EA">
            <a:alpha val="50840"/>
          </a:srgbClr>
        </a:solidFill>
        <a:effectLst/>
      </p:bgPr>
    </p:bg>
    <p:spTree>
      <p:nvGrpSpPr>
        <p:cNvPr id="1" name="Shape 3362"/>
        <p:cNvGrpSpPr/>
        <p:nvPr/>
      </p:nvGrpSpPr>
      <p:grpSpPr>
        <a:xfrm>
          <a:off x="0" y="0"/>
          <a:ext cx="0" cy="0"/>
          <a:chOff x="0" y="0"/>
          <a:chExt cx="0" cy="0"/>
        </a:xfrm>
      </p:grpSpPr>
      <p:sp>
        <p:nvSpPr>
          <p:cNvPr id="3363" name="Google Shape;3363;p182"/>
          <p:cNvSpPr txBox="1">
            <a:spLocks noGrp="1"/>
          </p:cNvSpPr>
          <p:nvPr>
            <p:ph type="subTitle" idx="1"/>
          </p:nvPr>
        </p:nvSpPr>
        <p:spPr>
          <a:xfrm>
            <a:off x="0" y="752175"/>
            <a:ext cx="4307100" cy="3165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When computer networks were first created, they were smaller private networks designed to connect devices within the same room or building.</a:t>
            </a:r>
            <a:endParaRPr>
              <a:solidFill>
                <a:schemeClr val="dk1"/>
              </a:solidFill>
            </a:endParaRPr>
          </a:p>
          <a:p>
            <a:pPr marL="0" lvl="0" indent="0" algn="l" rtl="0">
              <a:spcBef>
                <a:spcPts val="800"/>
              </a:spcBef>
              <a:spcAft>
                <a:spcPts val="800"/>
              </a:spcAft>
              <a:buNone/>
            </a:pPr>
            <a:r>
              <a:rPr lang="en">
                <a:solidFill>
                  <a:schemeClr val="dk1"/>
                </a:solidFill>
              </a:rPr>
              <a:t>This type of network is a </a:t>
            </a:r>
            <a:r>
              <a:rPr lang="en" b="1">
                <a:solidFill>
                  <a:schemeClr val="dk1"/>
                </a:solidFill>
              </a:rPr>
              <a:t>local area network (LAN)</a:t>
            </a:r>
            <a:r>
              <a:rPr lang="en">
                <a:solidFill>
                  <a:schemeClr val="dk1"/>
                </a:solidFill>
              </a:rPr>
              <a:t>—a private computer network that connects devices in smaller physical areas.</a:t>
            </a:r>
            <a:endParaRPr>
              <a:solidFill>
                <a:srgbClr val="FFFFFF"/>
              </a:solidFill>
            </a:endParaRPr>
          </a:p>
        </p:txBody>
      </p:sp>
      <p:sp>
        <p:nvSpPr>
          <p:cNvPr id="3364" name="Google Shape;3364;p1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Local Area Network</a:t>
            </a:r>
            <a:endParaRPr/>
          </a:p>
        </p:txBody>
      </p:sp>
      <p:sp>
        <p:nvSpPr>
          <p:cNvPr id="3365" name="Google Shape;3365;p18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pic>
        <p:nvPicPr>
          <p:cNvPr id="3366" name="Google Shape;3366;p182"/>
          <p:cNvPicPr preferRelativeResize="0"/>
          <p:nvPr/>
        </p:nvPicPr>
        <p:blipFill>
          <a:blip r:embed="rId3">
            <a:alphaModFix/>
          </a:blip>
          <a:stretch>
            <a:fillRect/>
          </a:stretch>
        </p:blipFill>
        <p:spPr>
          <a:xfrm>
            <a:off x="3719150" y="647662"/>
            <a:ext cx="5371850" cy="3848174"/>
          </a:xfrm>
          <a:prstGeom prst="rect">
            <a:avLst/>
          </a:prstGeom>
          <a:noFill/>
          <a:ln>
            <a:noFill/>
          </a:ln>
        </p:spPr>
      </p:pic>
      <p:sp>
        <p:nvSpPr>
          <p:cNvPr id="3367" name="Google Shape;3367;p182"/>
          <p:cNvSpPr txBox="1"/>
          <p:nvPr/>
        </p:nvSpPr>
        <p:spPr>
          <a:xfrm>
            <a:off x="4704775" y="870475"/>
            <a:ext cx="712200" cy="26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internet</a:t>
            </a:r>
            <a:endParaRPr sz="1000">
              <a:latin typeface="Roboto"/>
              <a:ea typeface="Roboto"/>
              <a:cs typeface="Roboto"/>
              <a:sym typeface="Roboto"/>
            </a:endParaRPr>
          </a:p>
        </p:txBody>
      </p:sp>
      <p:sp>
        <p:nvSpPr>
          <p:cNvPr id="3368" name="Google Shape;3368;p182"/>
          <p:cNvSpPr txBox="1"/>
          <p:nvPr/>
        </p:nvSpPr>
        <p:spPr>
          <a:xfrm>
            <a:off x="5031125" y="1867700"/>
            <a:ext cx="712200" cy="26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printer</a:t>
            </a:r>
            <a:endParaRPr sz="1000">
              <a:latin typeface="Roboto"/>
              <a:ea typeface="Roboto"/>
              <a:cs typeface="Roboto"/>
              <a:sym typeface="Roboto"/>
            </a:endParaRPr>
          </a:p>
        </p:txBody>
      </p:sp>
      <p:sp>
        <p:nvSpPr>
          <p:cNvPr id="3369" name="Google Shape;3369;p182"/>
          <p:cNvSpPr txBox="1"/>
          <p:nvPr/>
        </p:nvSpPr>
        <p:spPr>
          <a:xfrm>
            <a:off x="6740625" y="1034475"/>
            <a:ext cx="712200" cy="26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client</a:t>
            </a:r>
            <a:endParaRPr sz="1000">
              <a:latin typeface="Roboto"/>
              <a:ea typeface="Roboto"/>
              <a:cs typeface="Roboto"/>
              <a:sym typeface="Roboto"/>
            </a:endParaRPr>
          </a:p>
        </p:txBody>
      </p:sp>
      <p:sp>
        <p:nvSpPr>
          <p:cNvPr id="3370" name="Google Shape;3370;p182"/>
          <p:cNvSpPr txBox="1"/>
          <p:nvPr/>
        </p:nvSpPr>
        <p:spPr>
          <a:xfrm>
            <a:off x="8276225" y="2015125"/>
            <a:ext cx="712200" cy="26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laptop</a:t>
            </a:r>
            <a:endParaRPr sz="1000">
              <a:latin typeface="Roboto"/>
              <a:ea typeface="Roboto"/>
              <a:cs typeface="Roboto"/>
              <a:sym typeface="Roboto"/>
            </a:endParaRPr>
          </a:p>
        </p:txBody>
      </p:sp>
      <p:sp>
        <p:nvSpPr>
          <p:cNvPr id="3371" name="Google Shape;3371;p182"/>
          <p:cNvSpPr txBox="1"/>
          <p:nvPr/>
        </p:nvSpPr>
        <p:spPr>
          <a:xfrm>
            <a:off x="7994625" y="3124975"/>
            <a:ext cx="712200" cy="26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laptop</a:t>
            </a:r>
            <a:endParaRPr sz="1000">
              <a:latin typeface="Roboto"/>
              <a:ea typeface="Roboto"/>
              <a:cs typeface="Roboto"/>
              <a:sym typeface="Roboto"/>
            </a:endParaRPr>
          </a:p>
        </p:txBody>
      </p:sp>
      <p:sp>
        <p:nvSpPr>
          <p:cNvPr id="3372" name="Google Shape;3372;p182"/>
          <p:cNvSpPr txBox="1"/>
          <p:nvPr/>
        </p:nvSpPr>
        <p:spPr>
          <a:xfrm>
            <a:off x="8276225" y="3552375"/>
            <a:ext cx="712200" cy="26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client</a:t>
            </a:r>
            <a:endParaRPr sz="1000">
              <a:latin typeface="Roboto"/>
              <a:ea typeface="Roboto"/>
              <a:cs typeface="Roboto"/>
              <a:sym typeface="Roboto"/>
            </a:endParaRPr>
          </a:p>
        </p:txBody>
      </p:sp>
      <p:sp>
        <p:nvSpPr>
          <p:cNvPr id="3373" name="Google Shape;3373;p182"/>
          <p:cNvSpPr txBox="1"/>
          <p:nvPr/>
        </p:nvSpPr>
        <p:spPr>
          <a:xfrm>
            <a:off x="7131550" y="3090225"/>
            <a:ext cx="597900" cy="29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latin typeface="Roboto"/>
                <a:ea typeface="Roboto"/>
                <a:cs typeface="Roboto"/>
                <a:sym typeface="Roboto"/>
              </a:rPr>
              <a:t>wifi</a:t>
            </a:r>
            <a:br>
              <a:rPr lang="en" sz="1000">
                <a:latin typeface="Roboto"/>
                <a:ea typeface="Roboto"/>
                <a:cs typeface="Roboto"/>
                <a:sym typeface="Roboto"/>
              </a:rPr>
            </a:br>
            <a:r>
              <a:rPr lang="en" sz="1000">
                <a:latin typeface="Roboto"/>
                <a:ea typeface="Roboto"/>
                <a:cs typeface="Roboto"/>
                <a:sym typeface="Roboto"/>
              </a:rPr>
              <a:t>router</a:t>
            </a:r>
            <a:endParaRPr sz="1000">
              <a:latin typeface="Roboto"/>
              <a:ea typeface="Roboto"/>
              <a:cs typeface="Roboto"/>
              <a:sym typeface="Roboto"/>
            </a:endParaRPr>
          </a:p>
        </p:txBody>
      </p:sp>
      <p:sp>
        <p:nvSpPr>
          <p:cNvPr id="3374" name="Google Shape;3374;p182"/>
          <p:cNvSpPr txBox="1"/>
          <p:nvPr/>
        </p:nvSpPr>
        <p:spPr>
          <a:xfrm>
            <a:off x="6854925" y="4246450"/>
            <a:ext cx="483600" cy="29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tablet</a:t>
            </a:r>
            <a:endParaRPr sz="1000">
              <a:latin typeface="Roboto"/>
              <a:ea typeface="Roboto"/>
              <a:cs typeface="Roboto"/>
              <a:sym typeface="Roboto"/>
            </a:endParaRPr>
          </a:p>
        </p:txBody>
      </p:sp>
      <p:sp>
        <p:nvSpPr>
          <p:cNvPr id="3375" name="Google Shape;3375;p182"/>
          <p:cNvSpPr txBox="1"/>
          <p:nvPr/>
        </p:nvSpPr>
        <p:spPr>
          <a:xfrm>
            <a:off x="5706950" y="4107300"/>
            <a:ext cx="936000" cy="26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mobile phone</a:t>
            </a:r>
            <a:endParaRPr sz="1000">
              <a:latin typeface="Roboto"/>
              <a:ea typeface="Roboto"/>
              <a:cs typeface="Roboto"/>
              <a:sym typeface="Roboto"/>
            </a:endParaRPr>
          </a:p>
        </p:txBody>
      </p:sp>
      <p:sp>
        <p:nvSpPr>
          <p:cNvPr id="3376" name="Google Shape;3376;p182"/>
          <p:cNvSpPr txBox="1"/>
          <p:nvPr/>
        </p:nvSpPr>
        <p:spPr>
          <a:xfrm>
            <a:off x="4870400" y="3124975"/>
            <a:ext cx="984900" cy="26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network router</a:t>
            </a:r>
            <a:endParaRPr sz="1000">
              <a:latin typeface="Roboto"/>
              <a:ea typeface="Roboto"/>
              <a:cs typeface="Roboto"/>
              <a:sym typeface="Roboto"/>
            </a:endParaRPr>
          </a:p>
        </p:txBody>
      </p:sp>
      <p:sp>
        <p:nvSpPr>
          <p:cNvPr id="3377" name="Google Shape;3377;p182"/>
          <p:cNvSpPr txBox="1"/>
          <p:nvPr/>
        </p:nvSpPr>
        <p:spPr>
          <a:xfrm>
            <a:off x="4659050" y="2379525"/>
            <a:ext cx="658500" cy="262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000">
                <a:latin typeface="Roboto"/>
                <a:ea typeface="Roboto"/>
                <a:cs typeface="Roboto"/>
                <a:sym typeface="Roboto"/>
              </a:rPr>
              <a:t>firewall</a:t>
            </a:r>
            <a:endParaRPr sz="10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1"/>
        <p:cNvGrpSpPr/>
        <p:nvPr/>
      </p:nvGrpSpPr>
      <p:grpSpPr>
        <a:xfrm>
          <a:off x="0" y="0"/>
          <a:ext cx="0" cy="0"/>
          <a:chOff x="0" y="0"/>
          <a:chExt cx="0" cy="0"/>
        </a:xfrm>
      </p:grpSpPr>
      <p:sp>
        <p:nvSpPr>
          <p:cNvPr id="3382" name="Google Shape;3382;p1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83"/>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latin typeface="Roboto Medium"/>
                <a:ea typeface="Roboto Medium"/>
                <a:cs typeface="Roboto Medium"/>
                <a:sym typeface="Roboto Medium"/>
              </a:rPr>
              <a:t>Network speed and performance</a:t>
            </a:r>
            <a:r>
              <a:rPr lang="en" sz="1400" dirty="0">
                <a:latin typeface="Roboto"/>
                <a:ea typeface="Roboto"/>
                <a:cs typeface="Roboto"/>
                <a:sym typeface="Roboto"/>
              </a:rPr>
              <a:t>: Since the devices are physically near each other, connections are significanly faster and perform better.</a:t>
            </a:r>
            <a:endParaRPr sz="1400" dirty="0">
              <a:latin typeface="Roboto"/>
              <a:ea typeface="Roboto"/>
              <a:cs typeface="Roboto"/>
              <a:sym typeface="Roboto"/>
            </a:endParaRPr>
          </a:p>
        </p:txBody>
      </p:sp>
      <p:sp>
        <p:nvSpPr>
          <p:cNvPr id="3384" name="Google Shape;3384;p1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83"/>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latin typeface="Roboto Medium"/>
                <a:ea typeface="Roboto Medium"/>
                <a:cs typeface="Roboto Medium"/>
                <a:sym typeface="Roboto Medium"/>
              </a:rPr>
              <a:t>Network security</a:t>
            </a:r>
            <a:r>
              <a:rPr lang="en" sz="1400" dirty="0">
                <a:latin typeface="Roboto"/>
                <a:ea typeface="Roboto"/>
                <a:cs typeface="Roboto"/>
                <a:sym typeface="Roboto"/>
              </a:rPr>
              <a:t>: With security devices, a business can control what data comes in and out of their local network as well as who has access to resources.</a:t>
            </a:r>
            <a:endParaRPr sz="1400" dirty="0">
              <a:latin typeface="Roboto"/>
              <a:ea typeface="Roboto"/>
              <a:cs typeface="Roboto"/>
              <a:sym typeface="Roboto"/>
            </a:endParaRPr>
          </a:p>
        </p:txBody>
      </p:sp>
      <p:sp>
        <p:nvSpPr>
          <p:cNvPr id="3387" name="Google Shape;3387;p183"/>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latin typeface="Roboto Medium"/>
                <a:ea typeface="Roboto Medium"/>
                <a:cs typeface="Roboto Medium"/>
                <a:sym typeface="Roboto Medium"/>
              </a:rPr>
              <a:t>Versatility</a:t>
            </a:r>
            <a:r>
              <a:rPr lang="en">
                <a:latin typeface="Roboto"/>
                <a:ea typeface="Roboto"/>
                <a:cs typeface="Roboto"/>
                <a:sym typeface="Roboto"/>
              </a:rPr>
              <a:t>: New network devices can be easily added or removed inside a LAN due to the proximity of the devices within the network.</a:t>
            </a:r>
            <a:endParaRPr>
              <a:latin typeface="Roboto"/>
              <a:ea typeface="Roboto"/>
              <a:cs typeface="Roboto"/>
              <a:sym typeface="Roboto"/>
            </a:endParaRPr>
          </a:p>
        </p:txBody>
      </p:sp>
      <p:pic>
        <p:nvPicPr>
          <p:cNvPr id="3388" name="Google Shape;3388;p183"/>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3389" name="Google Shape;3389;p183"/>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3390" name="Google Shape;3390;p183"/>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sp>
        <p:nvSpPr>
          <p:cNvPr id="3391" name="Google Shape;3391;p1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Benefits of LANs</a:t>
            </a:r>
            <a:endParaRPr/>
          </a:p>
        </p:txBody>
      </p:sp>
      <p:sp>
        <p:nvSpPr>
          <p:cNvPr id="3392" name="Google Shape;3392;p1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LANs offer the following advantages: </a:t>
            </a:r>
            <a:endParaRPr/>
          </a:p>
        </p:txBody>
      </p:sp>
      <p:sp>
        <p:nvSpPr>
          <p:cNvPr id="3393" name="Google Shape;3393;p18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97"/>
        <p:cNvGrpSpPr/>
        <p:nvPr/>
      </p:nvGrpSpPr>
      <p:grpSpPr>
        <a:xfrm>
          <a:off x="0" y="0"/>
          <a:ext cx="0" cy="0"/>
          <a:chOff x="0" y="0"/>
          <a:chExt cx="0" cy="0"/>
        </a:xfrm>
      </p:grpSpPr>
      <p:pic>
        <p:nvPicPr>
          <p:cNvPr id="3398" name="Google Shape;3398;p184"/>
          <p:cNvPicPr preferRelativeResize="0"/>
          <p:nvPr/>
        </p:nvPicPr>
        <p:blipFill rotWithShape="1">
          <a:blip r:embed="rId3">
            <a:alphaModFix/>
          </a:blip>
          <a:srcRect b="15626"/>
          <a:stretch/>
        </p:blipFill>
        <p:spPr>
          <a:xfrm>
            <a:off x="0" y="0"/>
            <a:ext cx="9144000" cy="5143501"/>
          </a:xfrm>
          <a:prstGeom prst="rect">
            <a:avLst/>
          </a:prstGeom>
          <a:noFill/>
          <a:ln>
            <a:noFill/>
          </a:ln>
        </p:spPr>
      </p:pic>
      <p:sp>
        <p:nvSpPr>
          <p:cNvPr id="3399" name="Google Shape;3399;p184"/>
          <p:cNvSpPr/>
          <p:nvPr/>
        </p:nvSpPr>
        <p:spPr>
          <a:xfrm>
            <a:off x="485650" y="456450"/>
            <a:ext cx="4230600" cy="4230600"/>
          </a:xfrm>
          <a:prstGeom prst="ellipse">
            <a:avLst/>
          </a:prstGeom>
          <a:solidFill>
            <a:srgbClr val="F1C232">
              <a:alpha val="92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84"/>
          <p:cNvSpPr txBox="1">
            <a:spLocks noGrp="1"/>
          </p:cNvSpPr>
          <p:nvPr>
            <p:ph type="title"/>
          </p:nvPr>
        </p:nvSpPr>
        <p:spPr>
          <a:xfrm>
            <a:off x="690250" y="1078475"/>
            <a:ext cx="3821400" cy="3123000"/>
          </a:xfrm>
          <a:prstGeom prst="rect">
            <a:avLst/>
          </a:prstGeom>
        </p:spPr>
        <p:txBody>
          <a:bodyPr spcFirstLastPara="1" wrap="square" lIns="0" tIns="0" rIns="0" bIns="0" anchor="ctr" anchorCtr="0">
            <a:noAutofit/>
          </a:bodyPr>
          <a:lstStyle/>
          <a:p>
            <a:pPr marL="0" lvl="0" indent="0" algn="ctr" rtl="0">
              <a:lnSpc>
                <a:spcPct val="115000"/>
              </a:lnSpc>
              <a:spcBef>
                <a:spcPts val="300"/>
              </a:spcBef>
              <a:spcAft>
                <a:spcPts val="0"/>
              </a:spcAft>
              <a:buNone/>
            </a:pPr>
            <a:r>
              <a:rPr lang="en" sz="2000">
                <a:solidFill>
                  <a:schemeClr val="dk1"/>
                </a:solidFill>
                <a:latin typeface="Roboto Light"/>
                <a:ea typeface="Roboto Light"/>
                <a:cs typeface="Roboto Light"/>
                <a:sym typeface="Roboto Light"/>
              </a:rPr>
              <a:t>As technology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advanced, computer networks expanded and small networks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in different locations were able to connect, creating  </a:t>
            </a:r>
            <a:br>
              <a:rPr lang="en" sz="2000">
                <a:solidFill>
                  <a:schemeClr val="dk1"/>
                </a:solidFill>
                <a:latin typeface="Roboto Light"/>
                <a:ea typeface="Roboto Light"/>
                <a:cs typeface="Roboto Light"/>
                <a:sym typeface="Roboto Light"/>
              </a:rPr>
            </a:br>
            <a:r>
              <a:rPr lang="en" sz="2000" b="1">
                <a:solidFill>
                  <a:schemeClr val="dk1"/>
                </a:solidFill>
                <a:latin typeface="Roboto"/>
                <a:ea typeface="Roboto"/>
                <a:cs typeface="Roboto"/>
                <a:sym typeface="Roboto"/>
              </a:rPr>
              <a:t>Wide Area Networks</a:t>
            </a:r>
            <a:br>
              <a:rPr lang="en" sz="2000" b="1">
                <a:solidFill>
                  <a:schemeClr val="dk1"/>
                </a:solidFill>
                <a:latin typeface="Roboto"/>
                <a:ea typeface="Roboto"/>
                <a:cs typeface="Roboto"/>
                <a:sym typeface="Roboto"/>
              </a:rPr>
            </a:br>
            <a:r>
              <a:rPr lang="en" sz="2000" b="1">
                <a:solidFill>
                  <a:schemeClr val="dk1"/>
                </a:solidFill>
                <a:latin typeface="Roboto"/>
                <a:ea typeface="Roboto"/>
                <a:cs typeface="Roboto"/>
                <a:sym typeface="Roboto"/>
              </a:rPr>
              <a:t>(WAN)</a:t>
            </a:r>
            <a:r>
              <a:rPr lang="en" sz="2000">
                <a:solidFill>
                  <a:schemeClr val="dk1"/>
                </a:solidFill>
                <a:latin typeface="Roboto Light"/>
                <a:ea typeface="Roboto Light"/>
                <a:cs typeface="Roboto Light"/>
                <a:sym typeface="Roboto Light"/>
              </a:rPr>
              <a:t>.</a:t>
            </a:r>
            <a:endParaRPr sz="2000">
              <a:latin typeface="Roboto Light"/>
              <a:ea typeface="Roboto Light"/>
              <a:cs typeface="Roboto Light"/>
              <a:sym typeface="Roboto Light"/>
            </a:endParaRPr>
          </a:p>
        </p:txBody>
      </p:sp>
      <p:sp>
        <p:nvSpPr>
          <p:cNvPr id="3401" name="Google Shape;3401;p18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24</a:t>
            </a:fld>
            <a:endParaRPr sz="6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405"/>
        <p:cNvGrpSpPr/>
        <p:nvPr/>
      </p:nvGrpSpPr>
      <p:grpSpPr>
        <a:xfrm>
          <a:off x="0" y="0"/>
          <a:ext cx="0" cy="0"/>
          <a:chOff x="0" y="0"/>
          <a:chExt cx="0" cy="0"/>
        </a:xfrm>
      </p:grpSpPr>
      <p:sp>
        <p:nvSpPr>
          <p:cNvPr id="3406" name="Google Shape;3406;p1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Topologies </a:t>
            </a:r>
            <a:endParaRPr/>
          </a:p>
        </p:txBody>
      </p:sp>
      <p:sp>
        <p:nvSpPr>
          <p:cNvPr id="3407" name="Google Shape;3407;p18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pic>
        <p:nvPicPr>
          <p:cNvPr id="3408" name="Google Shape;3408;p185"/>
          <p:cNvPicPr preferRelativeResize="0"/>
          <p:nvPr/>
        </p:nvPicPr>
        <p:blipFill>
          <a:blip r:embed="rId3">
            <a:alphaModFix/>
          </a:blip>
          <a:stretch>
            <a:fillRect/>
          </a:stretch>
        </p:blipFill>
        <p:spPr>
          <a:xfrm>
            <a:off x="1886850" y="381300"/>
            <a:ext cx="8195198" cy="4609799"/>
          </a:xfrm>
          <a:prstGeom prst="rect">
            <a:avLst/>
          </a:prstGeom>
          <a:noFill/>
          <a:ln>
            <a:noFill/>
          </a:ln>
        </p:spPr>
      </p:pic>
      <p:sp>
        <p:nvSpPr>
          <p:cNvPr id="3409" name="Google Shape;3409;p185"/>
          <p:cNvSpPr txBox="1">
            <a:spLocks noGrp="1"/>
          </p:cNvSpPr>
          <p:nvPr>
            <p:ph type="subTitle" idx="1"/>
          </p:nvPr>
        </p:nvSpPr>
        <p:spPr>
          <a:xfrm>
            <a:off x="0" y="675975"/>
            <a:ext cx="4414800" cy="3623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Machines on a network </a:t>
            </a:r>
            <a:br>
              <a:rPr lang="en"/>
            </a:br>
            <a:r>
              <a:rPr lang="en"/>
              <a:t>are connected in a specific </a:t>
            </a:r>
            <a:br>
              <a:rPr lang="en"/>
            </a:br>
            <a:r>
              <a:rPr lang="en"/>
              <a:t>design in order to properly </a:t>
            </a:r>
            <a:br>
              <a:rPr lang="en"/>
            </a:br>
            <a:r>
              <a:rPr lang="en"/>
              <a:t>serve the required performance, data flow, and security factors.</a:t>
            </a:r>
            <a:endParaRPr/>
          </a:p>
          <a:p>
            <a:pPr marL="0" lvl="0" indent="0" algn="l" rtl="0">
              <a:spcBef>
                <a:spcPts val="800"/>
              </a:spcBef>
              <a:spcAft>
                <a:spcPts val="0"/>
              </a:spcAft>
              <a:buClr>
                <a:schemeClr val="dk1"/>
              </a:buClr>
              <a:buSzPts val="1100"/>
              <a:buFont typeface="Arial"/>
              <a:buNone/>
            </a:pPr>
            <a:r>
              <a:rPr lang="en"/>
              <a:t>There are a variety </a:t>
            </a:r>
            <a:br>
              <a:rPr lang="en"/>
            </a:br>
            <a:r>
              <a:rPr lang="en"/>
              <a:t>of network topologies. </a:t>
            </a:r>
            <a:endParaRPr/>
          </a:p>
          <a:p>
            <a:pPr marL="0" lvl="0" indent="0" algn="l" rtl="0">
              <a:spcBef>
                <a:spcPts val="0"/>
              </a:spcBef>
              <a:spcAft>
                <a:spcPts val="0"/>
              </a:spcAft>
              <a:buClr>
                <a:schemeClr val="dk1"/>
              </a:buClr>
              <a:buSzPts val="1100"/>
              <a:buFont typeface="Arial"/>
              <a:buNone/>
            </a:pPr>
            <a:r>
              <a:rPr lang="en"/>
              <a:t>These are named for</a:t>
            </a:r>
            <a:br>
              <a:rPr lang="en"/>
            </a:br>
            <a:r>
              <a:rPr lang="en"/>
              <a:t>the geometric shape </a:t>
            </a:r>
            <a:br>
              <a:rPr lang="en"/>
            </a:br>
            <a:r>
              <a:rPr lang="en"/>
              <a:t>of their design.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413"/>
        <p:cNvGrpSpPr/>
        <p:nvPr/>
      </p:nvGrpSpPr>
      <p:grpSpPr>
        <a:xfrm>
          <a:off x="0" y="0"/>
          <a:ext cx="0" cy="0"/>
          <a:chOff x="0" y="0"/>
          <a:chExt cx="0" cy="0"/>
        </a:xfrm>
      </p:grpSpPr>
      <p:sp>
        <p:nvSpPr>
          <p:cNvPr id="3414" name="Google Shape;3414;p186"/>
          <p:cNvSpPr/>
          <p:nvPr/>
        </p:nvSpPr>
        <p:spPr>
          <a:xfrm>
            <a:off x="1234300" y="1590325"/>
            <a:ext cx="6543300" cy="2733300"/>
          </a:xfrm>
          <a:prstGeom prst="roundRect">
            <a:avLst>
              <a:gd name="adj" fmla="val 50000"/>
            </a:avLst>
          </a:prstGeom>
          <a:noFill/>
          <a:ln w="114300" cap="flat" cmpd="sng">
            <a:solidFill>
              <a:srgbClr val="F08D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Network Topologies </a:t>
            </a:r>
            <a:endParaRPr/>
          </a:p>
        </p:txBody>
      </p:sp>
      <p:sp>
        <p:nvSpPr>
          <p:cNvPr id="3416" name="Google Shape;3416;p186"/>
          <p:cNvSpPr txBox="1">
            <a:spLocks noGrp="1"/>
          </p:cNvSpPr>
          <p:nvPr>
            <p:ph type="subTitle" idx="1"/>
          </p:nvPr>
        </p:nvSpPr>
        <p:spPr>
          <a:xfrm>
            <a:off x="0" y="675975"/>
            <a:ext cx="23214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Ring</a:t>
            </a:r>
            <a:endParaRPr/>
          </a:p>
        </p:txBody>
      </p:sp>
      <p:sp>
        <p:nvSpPr>
          <p:cNvPr id="3417" name="Google Shape;3417;p18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pic>
        <p:nvPicPr>
          <p:cNvPr id="3418" name="Google Shape;3418;p186"/>
          <p:cNvPicPr preferRelativeResize="0"/>
          <p:nvPr/>
        </p:nvPicPr>
        <p:blipFill rotWithShape="1">
          <a:blip r:embed="rId3">
            <a:alphaModFix/>
          </a:blip>
          <a:srcRect t="23758" r="51763" b="8765"/>
          <a:stretch/>
        </p:blipFill>
        <p:spPr>
          <a:xfrm>
            <a:off x="1740535" y="2503769"/>
            <a:ext cx="1425290" cy="1068607"/>
          </a:xfrm>
          <a:prstGeom prst="rect">
            <a:avLst/>
          </a:prstGeom>
          <a:noFill/>
          <a:ln>
            <a:noFill/>
          </a:ln>
        </p:spPr>
      </p:pic>
      <p:pic>
        <p:nvPicPr>
          <p:cNvPr id="3419" name="Google Shape;3419;p186"/>
          <p:cNvPicPr preferRelativeResize="0"/>
          <p:nvPr/>
        </p:nvPicPr>
        <p:blipFill rotWithShape="1">
          <a:blip r:embed="rId3">
            <a:alphaModFix/>
          </a:blip>
          <a:srcRect t="23758" r="51763" b="8765"/>
          <a:stretch/>
        </p:blipFill>
        <p:spPr>
          <a:xfrm>
            <a:off x="7014910" y="2503769"/>
            <a:ext cx="1425290" cy="1068607"/>
          </a:xfrm>
          <a:prstGeom prst="rect">
            <a:avLst/>
          </a:prstGeom>
          <a:noFill/>
          <a:ln>
            <a:noFill/>
          </a:ln>
        </p:spPr>
      </p:pic>
      <p:sp>
        <p:nvSpPr>
          <p:cNvPr id="3420" name="Google Shape;3420;p186"/>
          <p:cNvSpPr/>
          <p:nvPr/>
        </p:nvSpPr>
        <p:spPr>
          <a:xfrm>
            <a:off x="4033825" y="1408125"/>
            <a:ext cx="455700" cy="4263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86"/>
          <p:cNvSpPr/>
          <p:nvPr/>
        </p:nvSpPr>
        <p:spPr>
          <a:xfrm>
            <a:off x="4033825" y="4110963"/>
            <a:ext cx="455700" cy="4263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22" name="Google Shape;3422;p186"/>
          <p:cNvPicPr preferRelativeResize="0"/>
          <p:nvPr/>
        </p:nvPicPr>
        <p:blipFill>
          <a:blip r:embed="rId4">
            <a:alphaModFix/>
          </a:blip>
          <a:stretch>
            <a:fillRect/>
          </a:stretch>
        </p:blipFill>
        <p:spPr>
          <a:xfrm>
            <a:off x="1030788" y="2250440"/>
            <a:ext cx="771386" cy="1321941"/>
          </a:xfrm>
          <a:prstGeom prst="rect">
            <a:avLst/>
          </a:prstGeom>
          <a:noFill/>
          <a:ln>
            <a:noFill/>
          </a:ln>
        </p:spPr>
      </p:pic>
      <p:pic>
        <p:nvPicPr>
          <p:cNvPr id="3423" name="Google Shape;3423;p186"/>
          <p:cNvPicPr preferRelativeResize="0"/>
          <p:nvPr/>
        </p:nvPicPr>
        <p:blipFill>
          <a:blip r:embed="rId4">
            <a:alphaModFix/>
          </a:blip>
          <a:stretch>
            <a:fillRect/>
          </a:stretch>
        </p:blipFill>
        <p:spPr>
          <a:xfrm>
            <a:off x="6315113" y="2250440"/>
            <a:ext cx="771386" cy="1321941"/>
          </a:xfrm>
          <a:prstGeom prst="rect">
            <a:avLst/>
          </a:prstGeom>
          <a:noFill/>
          <a:ln>
            <a:noFill/>
          </a:ln>
        </p:spPr>
      </p:pic>
      <p:pic>
        <p:nvPicPr>
          <p:cNvPr id="3424" name="Google Shape;3424;p186"/>
          <p:cNvPicPr preferRelativeResize="0"/>
          <p:nvPr/>
        </p:nvPicPr>
        <p:blipFill rotWithShape="1">
          <a:blip r:embed="rId3">
            <a:alphaModFix/>
          </a:blip>
          <a:srcRect t="23758" r="51763" b="8765"/>
          <a:stretch/>
        </p:blipFill>
        <p:spPr>
          <a:xfrm>
            <a:off x="4250160" y="1316882"/>
            <a:ext cx="1425290" cy="1068607"/>
          </a:xfrm>
          <a:prstGeom prst="rect">
            <a:avLst/>
          </a:prstGeom>
          <a:noFill/>
          <a:ln>
            <a:noFill/>
          </a:ln>
        </p:spPr>
      </p:pic>
      <p:pic>
        <p:nvPicPr>
          <p:cNvPr id="3425" name="Google Shape;3425;p186"/>
          <p:cNvPicPr preferRelativeResize="0"/>
          <p:nvPr/>
        </p:nvPicPr>
        <p:blipFill rotWithShape="1">
          <a:blip r:embed="rId3">
            <a:alphaModFix/>
          </a:blip>
          <a:srcRect t="23758" r="51763" b="8765"/>
          <a:stretch/>
        </p:blipFill>
        <p:spPr>
          <a:xfrm>
            <a:off x="4250160" y="3789807"/>
            <a:ext cx="1425290" cy="1068607"/>
          </a:xfrm>
          <a:prstGeom prst="rect">
            <a:avLst/>
          </a:prstGeom>
          <a:noFill/>
          <a:ln>
            <a:noFill/>
          </a:ln>
        </p:spPr>
      </p:pic>
      <p:pic>
        <p:nvPicPr>
          <p:cNvPr id="3426" name="Google Shape;3426;p186"/>
          <p:cNvPicPr preferRelativeResize="0"/>
          <p:nvPr/>
        </p:nvPicPr>
        <p:blipFill>
          <a:blip r:embed="rId4">
            <a:alphaModFix/>
          </a:blip>
          <a:stretch>
            <a:fillRect/>
          </a:stretch>
        </p:blipFill>
        <p:spPr>
          <a:xfrm>
            <a:off x="3548713" y="1105990"/>
            <a:ext cx="771386" cy="1321941"/>
          </a:xfrm>
          <a:prstGeom prst="rect">
            <a:avLst/>
          </a:prstGeom>
          <a:noFill/>
          <a:ln>
            <a:noFill/>
          </a:ln>
        </p:spPr>
      </p:pic>
      <p:pic>
        <p:nvPicPr>
          <p:cNvPr id="3427" name="Google Shape;3427;p186"/>
          <p:cNvPicPr preferRelativeResize="0"/>
          <p:nvPr/>
        </p:nvPicPr>
        <p:blipFill>
          <a:blip r:embed="rId4">
            <a:alphaModFix/>
          </a:blip>
          <a:stretch>
            <a:fillRect/>
          </a:stretch>
        </p:blipFill>
        <p:spPr>
          <a:xfrm>
            <a:off x="3548713" y="3499665"/>
            <a:ext cx="771386" cy="13219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431"/>
        <p:cNvGrpSpPr/>
        <p:nvPr/>
      </p:nvGrpSpPr>
      <p:grpSpPr>
        <a:xfrm>
          <a:off x="0" y="0"/>
          <a:ext cx="0" cy="0"/>
          <a:chOff x="0" y="0"/>
          <a:chExt cx="0" cy="0"/>
        </a:xfrm>
      </p:grpSpPr>
      <p:cxnSp>
        <p:nvCxnSpPr>
          <p:cNvPr id="3432" name="Google Shape;3432;p187"/>
          <p:cNvCxnSpPr/>
          <p:nvPr/>
        </p:nvCxnSpPr>
        <p:spPr>
          <a:xfrm>
            <a:off x="1116197" y="2800064"/>
            <a:ext cx="7076100" cy="0"/>
          </a:xfrm>
          <a:prstGeom prst="straightConnector1">
            <a:avLst/>
          </a:prstGeom>
          <a:noFill/>
          <a:ln w="114300" cap="flat" cmpd="sng">
            <a:solidFill>
              <a:srgbClr val="F08D4F"/>
            </a:solidFill>
            <a:prstDash val="solid"/>
            <a:round/>
            <a:headEnd type="none" w="med" len="med"/>
            <a:tailEnd type="none" w="med" len="med"/>
          </a:ln>
        </p:spPr>
      </p:cxnSp>
      <p:sp>
        <p:nvSpPr>
          <p:cNvPr id="3433" name="Google Shape;3433;p187"/>
          <p:cNvSpPr/>
          <p:nvPr/>
        </p:nvSpPr>
        <p:spPr>
          <a:xfrm>
            <a:off x="823799" y="2532048"/>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87"/>
          <p:cNvSpPr/>
          <p:nvPr/>
        </p:nvSpPr>
        <p:spPr>
          <a:xfrm>
            <a:off x="3000256" y="2532048"/>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87"/>
          <p:cNvSpPr/>
          <p:nvPr/>
        </p:nvSpPr>
        <p:spPr>
          <a:xfrm>
            <a:off x="5167270" y="2532048"/>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87"/>
          <p:cNvSpPr/>
          <p:nvPr/>
        </p:nvSpPr>
        <p:spPr>
          <a:xfrm>
            <a:off x="7277473" y="2532048"/>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37" name="Google Shape;3437;p187"/>
          <p:cNvPicPr preferRelativeResize="0"/>
          <p:nvPr/>
        </p:nvPicPr>
        <p:blipFill rotWithShape="1">
          <a:blip r:embed="rId3">
            <a:alphaModFix/>
          </a:blip>
          <a:srcRect t="23758" r="51763" b="8765"/>
          <a:stretch/>
        </p:blipFill>
        <p:spPr>
          <a:xfrm>
            <a:off x="1032832" y="2390989"/>
            <a:ext cx="1208718" cy="906251"/>
          </a:xfrm>
          <a:prstGeom prst="rect">
            <a:avLst/>
          </a:prstGeom>
          <a:noFill/>
          <a:ln>
            <a:noFill/>
          </a:ln>
        </p:spPr>
      </p:pic>
      <p:pic>
        <p:nvPicPr>
          <p:cNvPr id="3438" name="Google Shape;3438;p187"/>
          <p:cNvPicPr preferRelativeResize="0"/>
          <p:nvPr/>
        </p:nvPicPr>
        <p:blipFill rotWithShape="1">
          <a:blip r:embed="rId3">
            <a:alphaModFix/>
          </a:blip>
          <a:srcRect t="23758" r="51763" b="8765"/>
          <a:stretch/>
        </p:blipFill>
        <p:spPr>
          <a:xfrm>
            <a:off x="3201535" y="2390989"/>
            <a:ext cx="1208718" cy="906251"/>
          </a:xfrm>
          <a:prstGeom prst="rect">
            <a:avLst/>
          </a:prstGeom>
          <a:noFill/>
          <a:ln>
            <a:noFill/>
          </a:ln>
        </p:spPr>
      </p:pic>
      <p:pic>
        <p:nvPicPr>
          <p:cNvPr id="3439" name="Google Shape;3439;p187"/>
          <p:cNvPicPr preferRelativeResize="0"/>
          <p:nvPr/>
        </p:nvPicPr>
        <p:blipFill rotWithShape="1">
          <a:blip r:embed="rId3">
            <a:alphaModFix/>
          </a:blip>
          <a:srcRect t="23758" r="51763" b="8765"/>
          <a:stretch/>
        </p:blipFill>
        <p:spPr>
          <a:xfrm>
            <a:off x="5366884" y="2390989"/>
            <a:ext cx="1208717" cy="906251"/>
          </a:xfrm>
          <a:prstGeom prst="rect">
            <a:avLst/>
          </a:prstGeom>
          <a:noFill/>
          <a:ln>
            <a:noFill/>
          </a:ln>
        </p:spPr>
      </p:pic>
      <p:pic>
        <p:nvPicPr>
          <p:cNvPr id="3440" name="Google Shape;3440;p187"/>
          <p:cNvPicPr preferRelativeResize="0"/>
          <p:nvPr/>
        </p:nvPicPr>
        <p:blipFill rotWithShape="1">
          <a:blip r:embed="rId3">
            <a:alphaModFix/>
          </a:blip>
          <a:srcRect t="23758" r="51763" b="8765"/>
          <a:stretch/>
        </p:blipFill>
        <p:spPr>
          <a:xfrm>
            <a:off x="7532233" y="2390989"/>
            <a:ext cx="1208718" cy="906251"/>
          </a:xfrm>
          <a:prstGeom prst="rect">
            <a:avLst/>
          </a:prstGeom>
          <a:noFill/>
          <a:ln>
            <a:noFill/>
          </a:ln>
        </p:spPr>
      </p:pic>
      <p:pic>
        <p:nvPicPr>
          <p:cNvPr id="3441" name="Google Shape;3441;p187"/>
          <p:cNvPicPr preferRelativeResize="0"/>
          <p:nvPr/>
        </p:nvPicPr>
        <p:blipFill>
          <a:blip r:embed="rId4">
            <a:alphaModFix/>
          </a:blip>
          <a:stretch>
            <a:fillRect/>
          </a:stretch>
        </p:blipFill>
        <p:spPr>
          <a:xfrm>
            <a:off x="464435" y="2209850"/>
            <a:ext cx="644580" cy="1074300"/>
          </a:xfrm>
          <a:prstGeom prst="rect">
            <a:avLst/>
          </a:prstGeom>
          <a:noFill/>
          <a:ln>
            <a:noFill/>
          </a:ln>
        </p:spPr>
      </p:pic>
      <p:pic>
        <p:nvPicPr>
          <p:cNvPr id="3442" name="Google Shape;3442;p187"/>
          <p:cNvPicPr preferRelativeResize="0"/>
          <p:nvPr/>
        </p:nvPicPr>
        <p:blipFill>
          <a:blip r:embed="rId4">
            <a:alphaModFix/>
          </a:blip>
          <a:stretch>
            <a:fillRect/>
          </a:stretch>
        </p:blipFill>
        <p:spPr>
          <a:xfrm>
            <a:off x="2633135" y="2209850"/>
            <a:ext cx="644580" cy="1074300"/>
          </a:xfrm>
          <a:prstGeom prst="rect">
            <a:avLst/>
          </a:prstGeom>
          <a:noFill/>
          <a:ln>
            <a:noFill/>
          </a:ln>
        </p:spPr>
      </p:pic>
      <p:pic>
        <p:nvPicPr>
          <p:cNvPr id="3443" name="Google Shape;3443;p187"/>
          <p:cNvPicPr preferRelativeResize="0"/>
          <p:nvPr/>
        </p:nvPicPr>
        <p:blipFill>
          <a:blip r:embed="rId4">
            <a:alphaModFix/>
          </a:blip>
          <a:stretch>
            <a:fillRect/>
          </a:stretch>
        </p:blipFill>
        <p:spPr>
          <a:xfrm>
            <a:off x="4801835" y="2209850"/>
            <a:ext cx="644580" cy="1074300"/>
          </a:xfrm>
          <a:prstGeom prst="rect">
            <a:avLst/>
          </a:prstGeom>
          <a:noFill/>
          <a:ln>
            <a:noFill/>
          </a:ln>
        </p:spPr>
      </p:pic>
      <p:pic>
        <p:nvPicPr>
          <p:cNvPr id="3444" name="Google Shape;3444;p187"/>
          <p:cNvPicPr preferRelativeResize="0"/>
          <p:nvPr/>
        </p:nvPicPr>
        <p:blipFill>
          <a:blip r:embed="rId4">
            <a:alphaModFix/>
          </a:blip>
          <a:stretch>
            <a:fillRect/>
          </a:stretch>
        </p:blipFill>
        <p:spPr>
          <a:xfrm>
            <a:off x="6970535" y="2209850"/>
            <a:ext cx="644580" cy="1074300"/>
          </a:xfrm>
          <a:prstGeom prst="rect">
            <a:avLst/>
          </a:prstGeom>
          <a:noFill/>
          <a:ln>
            <a:noFill/>
          </a:ln>
        </p:spPr>
      </p:pic>
      <p:sp>
        <p:nvSpPr>
          <p:cNvPr id="3445" name="Google Shape;3445;p1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Network Topologies </a:t>
            </a:r>
            <a:endParaRPr/>
          </a:p>
        </p:txBody>
      </p:sp>
      <p:sp>
        <p:nvSpPr>
          <p:cNvPr id="3446" name="Google Shape;3446;p1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Linear</a:t>
            </a:r>
            <a:endParaRPr/>
          </a:p>
        </p:txBody>
      </p:sp>
      <p:sp>
        <p:nvSpPr>
          <p:cNvPr id="3447" name="Google Shape;3447;p18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451"/>
        <p:cNvGrpSpPr/>
        <p:nvPr/>
      </p:nvGrpSpPr>
      <p:grpSpPr>
        <a:xfrm>
          <a:off x="0" y="0"/>
          <a:ext cx="0" cy="0"/>
          <a:chOff x="0" y="0"/>
          <a:chExt cx="0" cy="0"/>
        </a:xfrm>
      </p:grpSpPr>
      <p:cxnSp>
        <p:nvCxnSpPr>
          <p:cNvPr id="3452" name="Google Shape;3452;p188"/>
          <p:cNvCxnSpPr/>
          <p:nvPr/>
        </p:nvCxnSpPr>
        <p:spPr>
          <a:xfrm>
            <a:off x="4572825" y="1334275"/>
            <a:ext cx="15900" cy="1524000"/>
          </a:xfrm>
          <a:prstGeom prst="straightConnector1">
            <a:avLst/>
          </a:prstGeom>
          <a:noFill/>
          <a:ln w="114300" cap="flat" cmpd="sng">
            <a:solidFill>
              <a:srgbClr val="F08D4F"/>
            </a:solidFill>
            <a:prstDash val="solid"/>
            <a:round/>
            <a:headEnd type="none" w="med" len="med"/>
            <a:tailEnd type="none" w="med" len="med"/>
          </a:ln>
        </p:spPr>
      </p:cxnSp>
      <p:cxnSp>
        <p:nvCxnSpPr>
          <p:cNvPr id="3453" name="Google Shape;3453;p188"/>
          <p:cNvCxnSpPr/>
          <p:nvPr/>
        </p:nvCxnSpPr>
        <p:spPr>
          <a:xfrm flipH="1">
            <a:off x="4605375" y="2377875"/>
            <a:ext cx="1499100" cy="455700"/>
          </a:xfrm>
          <a:prstGeom prst="straightConnector1">
            <a:avLst/>
          </a:prstGeom>
          <a:noFill/>
          <a:ln w="114300" cap="flat" cmpd="sng">
            <a:solidFill>
              <a:srgbClr val="F08D4F"/>
            </a:solidFill>
            <a:prstDash val="solid"/>
            <a:round/>
            <a:headEnd type="none" w="med" len="med"/>
            <a:tailEnd type="none" w="med" len="med"/>
          </a:ln>
        </p:spPr>
      </p:cxnSp>
      <p:cxnSp>
        <p:nvCxnSpPr>
          <p:cNvPr id="3454" name="Google Shape;3454;p188"/>
          <p:cNvCxnSpPr/>
          <p:nvPr/>
        </p:nvCxnSpPr>
        <p:spPr>
          <a:xfrm rot="10800000">
            <a:off x="3048075" y="2460825"/>
            <a:ext cx="1532400" cy="372600"/>
          </a:xfrm>
          <a:prstGeom prst="straightConnector1">
            <a:avLst/>
          </a:prstGeom>
          <a:noFill/>
          <a:ln w="114300" cap="flat" cmpd="sng">
            <a:solidFill>
              <a:srgbClr val="F08D4F"/>
            </a:solidFill>
            <a:prstDash val="solid"/>
            <a:round/>
            <a:headEnd type="none" w="med" len="med"/>
            <a:tailEnd type="none" w="med" len="med"/>
          </a:ln>
        </p:spPr>
      </p:cxnSp>
      <p:cxnSp>
        <p:nvCxnSpPr>
          <p:cNvPr id="3455" name="Google Shape;3455;p188"/>
          <p:cNvCxnSpPr/>
          <p:nvPr/>
        </p:nvCxnSpPr>
        <p:spPr>
          <a:xfrm flipH="1">
            <a:off x="3462225" y="2841700"/>
            <a:ext cx="1151400" cy="1292100"/>
          </a:xfrm>
          <a:prstGeom prst="straightConnector1">
            <a:avLst/>
          </a:prstGeom>
          <a:noFill/>
          <a:ln w="114300" cap="flat" cmpd="sng">
            <a:solidFill>
              <a:srgbClr val="F08D4F"/>
            </a:solidFill>
            <a:prstDash val="solid"/>
            <a:round/>
            <a:headEnd type="none" w="med" len="med"/>
            <a:tailEnd type="none" w="med" len="med"/>
          </a:ln>
        </p:spPr>
      </p:cxnSp>
      <p:cxnSp>
        <p:nvCxnSpPr>
          <p:cNvPr id="3456" name="Google Shape;3456;p188"/>
          <p:cNvCxnSpPr/>
          <p:nvPr/>
        </p:nvCxnSpPr>
        <p:spPr>
          <a:xfrm>
            <a:off x="4597050" y="2850000"/>
            <a:ext cx="1292100" cy="1283700"/>
          </a:xfrm>
          <a:prstGeom prst="straightConnector1">
            <a:avLst/>
          </a:prstGeom>
          <a:noFill/>
          <a:ln w="114300" cap="flat" cmpd="sng">
            <a:solidFill>
              <a:srgbClr val="F08D4F"/>
            </a:solidFill>
            <a:prstDash val="solid"/>
            <a:round/>
            <a:headEnd type="none" w="med" len="med"/>
            <a:tailEnd type="none" w="med" len="med"/>
          </a:ln>
        </p:spPr>
      </p:cxnSp>
      <p:sp>
        <p:nvSpPr>
          <p:cNvPr id="3457" name="Google Shape;3457;p1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Network Topologies </a:t>
            </a:r>
            <a:endParaRPr>
              <a:solidFill>
                <a:schemeClr val="dk1"/>
              </a:solidFill>
            </a:endParaRPr>
          </a:p>
          <a:p>
            <a:pPr marL="0" lvl="0" indent="0" algn="l" rtl="0">
              <a:spcBef>
                <a:spcPts val="0"/>
              </a:spcBef>
              <a:spcAft>
                <a:spcPts val="0"/>
              </a:spcAft>
              <a:buNone/>
            </a:pPr>
            <a:endParaRPr/>
          </a:p>
        </p:txBody>
      </p:sp>
      <p:sp>
        <p:nvSpPr>
          <p:cNvPr id="3458" name="Google Shape;3458;p188"/>
          <p:cNvSpPr txBox="1">
            <a:spLocks noGrp="1"/>
          </p:cNvSpPr>
          <p:nvPr>
            <p:ph type="subTitle" idx="1"/>
          </p:nvPr>
        </p:nvSpPr>
        <p:spPr>
          <a:xfrm>
            <a:off x="0" y="675975"/>
            <a:ext cx="3255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Star</a:t>
            </a:r>
            <a:endParaRPr/>
          </a:p>
        </p:txBody>
      </p:sp>
      <p:sp>
        <p:nvSpPr>
          <p:cNvPr id="3459" name="Google Shape;3459;p18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pic>
        <p:nvPicPr>
          <p:cNvPr id="3460" name="Google Shape;3460;p188"/>
          <p:cNvPicPr preferRelativeResize="0"/>
          <p:nvPr/>
        </p:nvPicPr>
        <p:blipFill rotWithShape="1">
          <a:blip r:embed="rId3">
            <a:alphaModFix/>
          </a:blip>
          <a:srcRect l="77499" t="1533" r="-729" b="8763"/>
          <a:stretch/>
        </p:blipFill>
        <p:spPr>
          <a:xfrm>
            <a:off x="4250527" y="2194543"/>
            <a:ext cx="644575" cy="1334113"/>
          </a:xfrm>
          <a:prstGeom prst="rect">
            <a:avLst/>
          </a:prstGeom>
          <a:noFill/>
          <a:ln>
            <a:noFill/>
          </a:ln>
        </p:spPr>
      </p:pic>
      <p:sp>
        <p:nvSpPr>
          <p:cNvPr id="3461" name="Google Shape;3461;p188"/>
          <p:cNvSpPr/>
          <p:nvPr/>
        </p:nvSpPr>
        <p:spPr>
          <a:xfrm>
            <a:off x="4042812" y="1107448"/>
            <a:ext cx="459600" cy="4299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62" name="Google Shape;3462;p188"/>
          <p:cNvPicPr preferRelativeResize="0"/>
          <p:nvPr/>
        </p:nvPicPr>
        <p:blipFill rotWithShape="1">
          <a:blip r:embed="rId3">
            <a:alphaModFix/>
          </a:blip>
          <a:srcRect t="23758" r="51763" b="8765"/>
          <a:stretch/>
        </p:blipFill>
        <p:spPr>
          <a:xfrm>
            <a:off x="3990119" y="890189"/>
            <a:ext cx="1208718" cy="906251"/>
          </a:xfrm>
          <a:prstGeom prst="rect">
            <a:avLst/>
          </a:prstGeom>
          <a:noFill/>
          <a:ln>
            <a:noFill/>
          </a:ln>
        </p:spPr>
      </p:pic>
      <p:pic>
        <p:nvPicPr>
          <p:cNvPr id="3463" name="Google Shape;3463;p188"/>
          <p:cNvPicPr preferRelativeResize="0"/>
          <p:nvPr/>
        </p:nvPicPr>
        <p:blipFill>
          <a:blip r:embed="rId4">
            <a:alphaModFix/>
          </a:blip>
          <a:stretch>
            <a:fillRect/>
          </a:stretch>
        </p:blipFill>
        <p:spPr>
          <a:xfrm>
            <a:off x="3421723" y="709050"/>
            <a:ext cx="644580" cy="1074300"/>
          </a:xfrm>
          <a:prstGeom prst="rect">
            <a:avLst/>
          </a:prstGeom>
          <a:noFill/>
          <a:ln>
            <a:noFill/>
          </a:ln>
        </p:spPr>
      </p:pic>
      <p:pic>
        <p:nvPicPr>
          <p:cNvPr id="3464" name="Google Shape;3464;p188"/>
          <p:cNvPicPr preferRelativeResize="0"/>
          <p:nvPr/>
        </p:nvPicPr>
        <p:blipFill rotWithShape="1">
          <a:blip r:embed="rId3">
            <a:alphaModFix/>
          </a:blip>
          <a:srcRect t="23758" r="51763" b="8765"/>
          <a:stretch/>
        </p:blipFill>
        <p:spPr>
          <a:xfrm>
            <a:off x="2081794" y="2053789"/>
            <a:ext cx="1208718" cy="906251"/>
          </a:xfrm>
          <a:prstGeom prst="rect">
            <a:avLst/>
          </a:prstGeom>
          <a:noFill/>
          <a:ln>
            <a:noFill/>
          </a:ln>
        </p:spPr>
      </p:pic>
      <p:pic>
        <p:nvPicPr>
          <p:cNvPr id="3465" name="Google Shape;3465;p188"/>
          <p:cNvPicPr preferRelativeResize="0"/>
          <p:nvPr/>
        </p:nvPicPr>
        <p:blipFill>
          <a:blip r:embed="rId4">
            <a:alphaModFix/>
          </a:blip>
          <a:stretch>
            <a:fillRect/>
          </a:stretch>
        </p:blipFill>
        <p:spPr>
          <a:xfrm>
            <a:off x="1513397" y="1872650"/>
            <a:ext cx="644580" cy="1074300"/>
          </a:xfrm>
          <a:prstGeom prst="rect">
            <a:avLst/>
          </a:prstGeom>
          <a:noFill/>
          <a:ln>
            <a:noFill/>
          </a:ln>
        </p:spPr>
      </p:pic>
      <p:pic>
        <p:nvPicPr>
          <p:cNvPr id="3466" name="Google Shape;3466;p188"/>
          <p:cNvPicPr preferRelativeResize="0"/>
          <p:nvPr/>
        </p:nvPicPr>
        <p:blipFill rotWithShape="1">
          <a:blip r:embed="rId3">
            <a:alphaModFix/>
          </a:blip>
          <a:srcRect t="23758" r="51763" b="8765"/>
          <a:stretch/>
        </p:blipFill>
        <p:spPr>
          <a:xfrm>
            <a:off x="6423519" y="2053789"/>
            <a:ext cx="1208717" cy="906251"/>
          </a:xfrm>
          <a:prstGeom prst="rect">
            <a:avLst/>
          </a:prstGeom>
          <a:noFill/>
          <a:ln>
            <a:noFill/>
          </a:ln>
        </p:spPr>
      </p:pic>
      <p:pic>
        <p:nvPicPr>
          <p:cNvPr id="3467" name="Google Shape;3467;p188"/>
          <p:cNvPicPr preferRelativeResize="0"/>
          <p:nvPr/>
        </p:nvPicPr>
        <p:blipFill>
          <a:blip r:embed="rId4">
            <a:alphaModFix/>
          </a:blip>
          <a:stretch>
            <a:fillRect/>
          </a:stretch>
        </p:blipFill>
        <p:spPr>
          <a:xfrm>
            <a:off x="5855123" y="1872650"/>
            <a:ext cx="644580" cy="1074300"/>
          </a:xfrm>
          <a:prstGeom prst="rect">
            <a:avLst/>
          </a:prstGeom>
          <a:noFill/>
          <a:ln>
            <a:noFill/>
          </a:ln>
        </p:spPr>
      </p:pic>
      <p:pic>
        <p:nvPicPr>
          <p:cNvPr id="3468" name="Google Shape;3468;p188"/>
          <p:cNvPicPr preferRelativeResize="0"/>
          <p:nvPr/>
        </p:nvPicPr>
        <p:blipFill rotWithShape="1">
          <a:blip r:embed="rId3">
            <a:alphaModFix/>
          </a:blip>
          <a:srcRect t="23758" r="51763" b="8765"/>
          <a:stretch/>
        </p:blipFill>
        <p:spPr>
          <a:xfrm>
            <a:off x="5487594" y="3973064"/>
            <a:ext cx="1208717" cy="906251"/>
          </a:xfrm>
          <a:prstGeom prst="rect">
            <a:avLst/>
          </a:prstGeom>
          <a:noFill/>
          <a:ln>
            <a:noFill/>
          </a:ln>
        </p:spPr>
      </p:pic>
      <p:pic>
        <p:nvPicPr>
          <p:cNvPr id="3469" name="Google Shape;3469;p188"/>
          <p:cNvPicPr preferRelativeResize="0"/>
          <p:nvPr/>
        </p:nvPicPr>
        <p:blipFill>
          <a:blip r:embed="rId4">
            <a:alphaModFix/>
          </a:blip>
          <a:stretch>
            <a:fillRect/>
          </a:stretch>
        </p:blipFill>
        <p:spPr>
          <a:xfrm>
            <a:off x="4919198" y="3791925"/>
            <a:ext cx="644580" cy="1074300"/>
          </a:xfrm>
          <a:prstGeom prst="rect">
            <a:avLst/>
          </a:prstGeom>
          <a:noFill/>
          <a:ln>
            <a:noFill/>
          </a:ln>
        </p:spPr>
      </p:pic>
      <p:pic>
        <p:nvPicPr>
          <p:cNvPr id="3470" name="Google Shape;3470;p188"/>
          <p:cNvPicPr preferRelativeResize="0"/>
          <p:nvPr/>
        </p:nvPicPr>
        <p:blipFill rotWithShape="1">
          <a:blip r:embed="rId3">
            <a:alphaModFix/>
          </a:blip>
          <a:srcRect t="23758" r="51763" b="8765"/>
          <a:stretch/>
        </p:blipFill>
        <p:spPr>
          <a:xfrm>
            <a:off x="3293694" y="3973064"/>
            <a:ext cx="1208718" cy="906251"/>
          </a:xfrm>
          <a:prstGeom prst="rect">
            <a:avLst/>
          </a:prstGeom>
          <a:noFill/>
          <a:ln>
            <a:noFill/>
          </a:ln>
        </p:spPr>
      </p:pic>
      <p:pic>
        <p:nvPicPr>
          <p:cNvPr id="3471" name="Google Shape;3471;p188"/>
          <p:cNvPicPr preferRelativeResize="0"/>
          <p:nvPr/>
        </p:nvPicPr>
        <p:blipFill>
          <a:blip r:embed="rId4">
            <a:alphaModFix/>
          </a:blip>
          <a:stretch>
            <a:fillRect/>
          </a:stretch>
        </p:blipFill>
        <p:spPr>
          <a:xfrm>
            <a:off x="2725298" y="3791925"/>
            <a:ext cx="644580" cy="1074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475"/>
        <p:cNvGrpSpPr/>
        <p:nvPr/>
      </p:nvGrpSpPr>
      <p:grpSpPr>
        <a:xfrm>
          <a:off x="0" y="0"/>
          <a:ext cx="0" cy="0"/>
          <a:chOff x="0" y="0"/>
          <a:chExt cx="0" cy="0"/>
        </a:xfrm>
      </p:grpSpPr>
      <p:cxnSp>
        <p:nvCxnSpPr>
          <p:cNvPr id="3476" name="Google Shape;3476;p189"/>
          <p:cNvCxnSpPr/>
          <p:nvPr/>
        </p:nvCxnSpPr>
        <p:spPr>
          <a:xfrm>
            <a:off x="464025" y="2970700"/>
            <a:ext cx="8241300" cy="0"/>
          </a:xfrm>
          <a:prstGeom prst="straightConnector1">
            <a:avLst/>
          </a:prstGeom>
          <a:noFill/>
          <a:ln w="114300" cap="flat" cmpd="sng">
            <a:solidFill>
              <a:srgbClr val="F08D4F"/>
            </a:solidFill>
            <a:prstDash val="solid"/>
            <a:round/>
            <a:headEnd type="none" w="med" len="med"/>
            <a:tailEnd type="none" w="med" len="med"/>
          </a:ln>
        </p:spPr>
      </p:cxnSp>
      <p:cxnSp>
        <p:nvCxnSpPr>
          <p:cNvPr id="3477" name="Google Shape;3477;p189"/>
          <p:cNvCxnSpPr/>
          <p:nvPr/>
        </p:nvCxnSpPr>
        <p:spPr>
          <a:xfrm>
            <a:off x="2132125" y="2295050"/>
            <a:ext cx="0" cy="670800"/>
          </a:xfrm>
          <a:prstGeom prst="straightConnector1">
            <a:avLst/>
          </a:prstGeom>
          <a:noFill/>
          <a:ln w="114300" cap="flat" cmpd="sng">
            <a:solidFill>
              <a:srgbClr val="F08D4F"/>
            </a:solidFill>
            <a:prstDash val="solid"/>
            <a:round/>
            <a:headEnd type="none" w="med" len="med"/>
            <a:tailEnd type="none" w="med" len="med"/>
          </a:ln>
        </p:spPr>
      </p:cxnSp>
      <p:cxnSp>
        <p:nvCxnSpPr>
          <p:cNvPr id="3478" name="Google Shape;3478;p189"/>
          <p:cNvCxnSpPr/>
          <p:nvPr/>
        </p:nvCxnSpPr>
        <p:spPr>
          <a:xfrm>
            <a:off x="4720288" y="2295050"/>
            <a:ext cx="0" cy="670800"/>
          </a:xfrm>
          <a:prstGeom prst="straightConnector1">
            <a:avLst/>
          </a:prstGeom>
          <a:noFill/>
          <a:ln w="114300" cap="flat" cmpd="sng">
            <a:solidFill>
              <a:srgbClr val="F08D4F"/>
            </a:solidFill>
            <a:prstDash val="solid"/>
            <a:round/>
            <a:headEnd type="none" w="med" len="med"/>
            <a:tailEnd type="none" w="med" len="med"/>
          </a:ln>
        </p:spPr>
      </p:cxnSp>
      <p:cxnSp>
        <p:nvCxnSpPr>
          <p:cNvPr id="3479" name="Google Shape;3479;p189"/>
          <p:cNvCxnSpPr/>
          <p:nvPr/>
        </p:nvCxnSpPr>
        <p:spPr>
          <a:xfrm>
            <a:off x="7266625" y="2295050"/>
            <a:ext cx="0" cy="670800"/>
          </a:xfrm>
          <a:prstGeom prst="straightConnector1">
            <a:avLst/>
          </a:prstGeom>
          <a:noFill/>
          <a:ln w="114300" cap="flat" cmpd="sng">
            <a:solidFill>
              <a:srgbClr val="F08D4F"/>
            </a:solidFill>
            <a:prstDash val="solid"/>
            <a:round/>
            <a:headEnd type="none" w="med" len="med"/>
            <a:tailEnd type="none" w="med" len="med"/>
          </a:ln>
        </p:spPr>
      </p:cxnSp>
      <p:cxnSp>
        <p:nvCxnSpPr>
          <p:cNvPr id="3480" name="Google Shape;3480;p189"/>
          <p:cNvCxnSpPr/>
          <p:nvPr/>
        </p:nvCxnSpPr>
        <p:spPr>
          <a:xfrm>
            <a:off x="3332800" y="2965875"/>
            <a:ext cx="0" cy="745500"/>
          </a:xfrm>
          <a:prstGeom prst="straightConnector1">
            <a:avLst/>
          </a:prstGeom>
          <a:noFill/>
          <a:ln w="114300" cap="flat" cmpd="sng">
            <a:solidFill>
              <a:srgbClr val="F08D4F"/>
            </a:solidFill>
            <a:prstDash val="solid"/>
            <a:round/>
            <a:headEnd type="none" w="med" len="med"/>
            <a:tailEnd type="none" w="med" len="med"/>
          </a:ln>
        </p:spPr>
      </p:cxnSp>
      <p:cxnSp>
        <p:nvCxnSpPr>
          <p:cNvPr id="3481" name="Google Shape;3481;p189"/>
          <p:cNvCxnSpPr/>
          <p:nvPr/>
        </p:nvCxnSpPr>
        <p:spPr>
          <a:xfrm>
            <a:off x="5974950" y="2965875"/>
            <a:ext cx="0" cy="745500"/>
          </a:xfrm>
          <a:prstGeom prst="straightConnector1">
            <a:avLst/>
          </a:prstGeom>
          <a:noFill/>
          <a:ln w="114300" cap="flat" cmpd="sng">
            <a:solidFill>
              <a:srgbClr val="F08D4F"/>
            </a:solidFill>
            <a:prstDash val="solid"/>
            <a:round/>
            <a:headEnd type="none" w="med" len="med"/>
            <a:tailEnd type="none" w="med" len="med"/>
          </a:ln>
        </p:spPr>
      </p:cxnSp>
      <p:sp>
        <p:nvSpPr>
          <p:cNvPr id="3482" name="Google Shape;3482;p1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Network Topologies</a:t>
            </a:r>
            <a:endParaRPr/>
          </a:p>
        </p:txBody>
      </p:sp>
      <p:sp>
        <p:nvSpPr>
          <p:cNvPr id="3483" name="Google Shape;3483;p1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Bus</a:t>
            </a:r>
            <a:endParaRPr/>
          </a:p>
        </p:txBody>
      </p:sp>
      <p:sp>
        <p:nvSpPr>
          <p:cNvPr id="3484" name="Google Shape;3484;p18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pic>
        <p:nvPicPr>
          <p:cNvPr id="3485" name="Google Shape;3485;p189"/>
          <p:cNvPicPr preferRelativeResize="0"/>
          <p:nvPr/>
        </p:nvPicPr>
        <p:blipFill rotWithShape="1">
          <a:blip r:embed="rId3">
            <a:alphaModFix/>
          </a:blip>
          <a:srcRect t="23758" r="51763" b="8765"/>
          <a:stretch/>
        </p:blipFill>
        <p:spPr>
          <a:xfrm>
            <a:off x="1566232" y="1476589"/>
            <a:ext cx="1208718" cy="906251"/>
          </a:xfrm>
          <a:prstGeom prst="rect">
            <a:avLst/>
          </a:prstGeom>
          <a:noFill/>
          <a:ln>
            <a:noFill/>
          </a:ln>
        </p:spPr>
      </p:pic>
      <p:pic>
        <p:nvPicPr>
          <p:cNvPr id="3486" name="Google Shape;3486;p189"/>
          <p:cNvPicPr preferRelativeResize="0"/>
          <p:nvPr/>
        </p:nvPicPr>
        <p:blipFill rotWithShape="1">
          <a:blip r:embed="rId3">
            <a:alphaModFix/>
          </a:blip>
          <a:srcRect t="23758" r="51763" b="8765"/>
          <a:stretch/>
        </p:blipFill>
        <p:spPr>
          <a:xfrm>
            <a:off x="4115935" y="1476589"/>
            <a:ext cx="1208718" cy="906251"/>
          </a:xfrm>
          <a:prstGeom prst="rect">
            <a:avLst/>
          </a:prstGeom>
          <a:noFill/>
          <a:ln>
            <a:noFill/>
          </a:ln>
        </p:spPr>
      </p:pic>
      <p:pic>
        <p:nvPicPr>
          <p:cNvPr id="3487" name="Google Shape;3487;p189"/>
          <p:cNvPicPr preferRelativeResize="0"/>
          <p:nvPr/>
        </p:nvPicPr>
        <p:blipFill rotWithShape="1">
          <a:blip r:embed="rId3">
            <a:alphaModFix/>
          </a:blip>
          <a:srcRect t="23758" r="51763" b="8765"/>
          <a:stretch/>
        </p:blipFill>
        <p:spPr>
          <a:xfrm>
            <a:off x="6662284" y="1476589"/>
            <a:ext cx="1208718" cy="906251"/>
          </a:xfrm>
          <a:prstGeom prst="rect">
            <a:avLst/>
          </a:prstGeom>
          <a:noFill/>
          <a:ln>
            <a:noFill/>
          </a:ln>
        </p:spPr>
      </p:pic>
      <p:pic>
        <p:nvPicPr>
          <p:cNvPr id="3488" name="Google Shape;3488;p189"/>
          <p:cNvPicPr preferRelativeResize="0"/>
          <p:nvPr/>
        </p:nvPicPr>
        <p:blipFill>
          <a:blip r:embed="rId4">
            <a:alphaModFix/>
          </a:blip>
          <a:stretch>
            <a:fillRect/>
          </a:stretch>
        </p:blipFill>
        <p:spPr>
          <a:xfrm>
            <a:off x="997835" y="1295450"/>
            <a:ext cx="644580" cy="1074300"/>
          </a:xfrm>
          <a:prstGeom prst="rect">
            <a:avLst/>
          </a:prstGeom>
          <a:noFill/>
          <a:ln>
            <a:noFill/>
          </a:ln>
        </p:spPr>
      </p:pic>
      <p:pic>
        <p:nvPicPr>
          <p:cNvPr id="3489" name="Google Shape;3489;p189"/>
          <p:cNvPicPr preferRelativeResize="0"/>
          <p:nvPr/>
        </p:nvPicPr>
        <p:blipFill>
          <a:blip r:embed="rId4">
            <a:alphaModFix/>
          </a:blip>
          <a:stretch>
            <a:fillRect/>
          </a:stretch>
        </p:blipFill>
        <p:spPr>
          <a:xfrm>
            <a:off x="3547535" y="1295450"/>
            <a:ext cx="644580" cy="1074300"/>
          </a:xfrm>
          <a:prstGeom prst="rect">
            <a:avLst/>
          </a:prstGeom>
          <a:noFill/>
          <a:ln>
            <a:noFill/>
          </a:ln>
        </p:spPr>
      </p:pic>
      <p:pic>
        <p:nvPicPr>
          <p:cNvPr id="3490" name="Google Shape;3490;p189"/>
          <p:cNvPicPr preferRelativeResize="0"/>
          <p:nvPr/>
        </p:nvPicPr>
        <p:blipFill>
          <a:blip r:embed="rId4">
            <a:alphaModFix/>
          </a:blip>
          <a:stretch>
            <a:fillRect/>
          </a:stretch>
        </p:blipFill>
        <p:spPr>
          <a:xfrm>
            <a:off x="6097235" y="1295450"/>
            <a:ext cx="644580" cy="1074300"/>
          </a:xfrm>
          <a:prstGeom prst="rect">
            <a:avLst/>
          </a:prstGeom>
          <a:noFill/>
          <a:ln>
            <a:noFill/>
          </a:ln>
        </p:spPr>
      </p:pic>
      <p:pic>
        <p:nvPicPr>
          <p:cNvPr id="3491" name="Google Shape;3491;p189"/>
          <p:cNvPicPr preferRelativeResize="0"/>
          <p:nvPr/>
        </p:nvPicPr>
        <p:blipFill rotWithShape="1">
          <a:blip r:embed="rId3">
            <a:alphaModFix/>
          </a:blip>
          <a:srcRect t="23758" r="51763" b="8765"/>
          <a:stretch/>
        </p:blipFill>
        <p:spPr>
          <a:xfrm>
            <a:off x="2825182" y="3504464"/>
            <a:ext cx="1208718" cy="906251"/>
          </a:xfrm>
          <a:prstGeom prst="rect">
            <a:avLst/>
          </a:prstGeom>
          <a:noFill/>
          <a:ln>
            <a:noFill/>
          </a:ln>
        </p:spPr>
      </p:pic>
      <p:pic>
        <p:nvPicPr>
          <p:cNvPr id="3492" name="Google Shape;3492;p189"/>
          <p:cNvPicPr preferRelativeResize="0"/>
          <p:nvPr/>
        </p:nvPicPr>
        <p:blipFill>
          <a:blip r:embed="rId4">
            <a:alphaModFix/>
          </a:blip>
          <a:stretch>
            <a:fillRect/>
          </a:stretch>
        </p:blipFill>
        <p:spPr>
          <a:xfrm>
            <a:off x="2256785" y="3323325"/>
            <a:ext cx="644580" cy="1074300"/>
          </a:xfrm>
          <a:prstGeom prst="rect">
            <a:avLst/>
          </a:prstGeom>
          <a:noFill/>
          <a:ln>
            <a:noFill/>
          </a:ln>
        </p:spPr>
      </p:pic>
      <p:pic>
        <p:nvPicPr>
          <p:cNvPr id="3493" name="Google Shape;3493;p189"/>
          <p:cNvPicPr preferRelativeResize="0"/>
          <p:nvPr/>
        </p:nvPicPr>
        <p:blipFill rotWithShape="1">
          <a:blip r:embed="rId3">
            <a:alphaModFix/>
          </a:blip>
          <a:srcRect t="23758" r="51763" b="8765"/>
          <a:stretch/>
        </p:blipFill>
        <p:spPr>
          <a:xfrm>
            <a:off x="5453557" y="3504464"/>
            <a:ext cx="1208717" cy="906251"/>
          </a:xfrm>
          <a:prstGeom prst="rect">
            <a:avLst/>
          </a:prstGeom>
          <a:noFill/>
          <a:ln>
            <a:noFill/>
          </a:ln>
        </p:spPr>
      </p:pic>
      <p:pic>
        <p:nvPicPr>
          <p:cNvPr id="3494" name="Google Shape;3494;p189"/>
          <p:cNvPicPr preferRelativeResize="0"/>
          <p:nvPr/>
        </p:nvPicPr>
        <p:blipFill>
          <a:blip r:embed="rId4">
            <a:alphaModFix/>
          </a:blip>
          <a:stretch>
            <a:fillRect/>
          </a:stretch>
        </p:blipFill>
        <p:spPr>
          <a:xfrm>
            <a:off x="4885160" y="3323325"/>
            <a:ext cx="644580" cy="107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04"/>
        <p:cNvGrpSpPr/>
        <p:nvPr/>
      </p:nvGrpSpPr>
      <p:grpSpPr>
        <a:xfrm>
          <a:off x="0" y="0"/>
          <a:ext cx="0" cy="0"/>
          <a:chOff x="0" y="0"/>
          <a:chExt cx="0" cy="0"/>
        </a:xfrm>
      </p:grpSpPr>
      <p:sp>
        <p:nvSpPr>
          <p:cNvPr id="3105" name="Google Shape;3105;p16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 to Computer Networking</a:t>
            </a:r>
            <a:endParaRPr/>
          </a:p>
        </p:txBody>
      </p:sp>
      <p:sp>
        <p:nvSpPr>
          <p:cNvPr id="3106" name="Google Shape;3106;p16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498"/>
        <p:cNvGrpSpPr/>
        <p:nvPr/>
      </p:nvGrpSpPr>
      <p:grpSpPr>
        <a:xfrm>
          <a:off x="0" y="0"/>
          <a:ext cx="0" cy="0"/>
          <a:chOff x="0" y="0"/>
          <a:chExt cx="0" cy="0"/>
        </a:xfrm>
      </p:grpSpPr>
      <p:cxnSp>
        <p:nvCxnSpPr>
          <p:cNvPr id="3499" name="Google Shape;3499;p190"/>
          <p:cNvCxnSpPr/>
          <p:nvPr/>
        </p:nvCxnSpPr>
        <p:spPr>
          <a:xfrm flipH="1">
            <a:off x="2567700" y="1555575"/>
            <a:ext cx="1151400" cy="1292100"/>
          </a:xfrm>
          <a:prstGeom prst="straightConnector1">
            <a:avLst/>
          </a:prstGeom>
          <a:noFill/>
          <a:ln w="114300" cap="flat" cmpd="sng">
            <a:solidFill>
              <a:srgbClr val="F08D4F"/>
            </a:solidFill>
            <a:prstDash val="solid"/>
            <a:round/>
            <a:headEnd type="none" w="med" len="med"/>
            <a:tailEnd type="none" w="med" len="med"/>
          </a:ln>
        </p:spPr>
      </p:cxnSp>
      <p:cxnSp>
        <p:nvCxnSpPr>
          <p:cNvPr id="3500" name="Google Shape;3500;p190"/>
          <p:cNvCxnSpPr/>
          <p:nvPr/>
        </p:nvCxnSpPr>
        <p:spPr>
          <a:xfrm>
            <a:off x="5010575" y="1555575"/>
            <a:ext cx="1325700" cy="1128900"/>
          </a:xfrm>
          <a:prstGeom prst="straightConnector1">
            <a:avLst/>
          </a:prstGeom>
          <a:noFill/>
          <a:ln w="114300" cap="flat" cmpd="sng">
            <a:solidFill>
              <a:srgbClr val="F08D4F"/>
            </a:solidFill>
            <a:prstDash val="solid"/>
            <a:round/>
            <a:headEnd type="none" w="med" len="med"/>
            <a:tailEnd type="none" w="med" len="med"/>
          </a:ln>
        </p:spPr>
      </p:cxnSp>
      <p:cxnSp>
        <p:nvCxnSpPr>
          <p:cNvPr id="3501" name="Google Shape;3501;p190"/>
          <p:cNvCxnSpPr/>
          <p:nvPr/>
        </p:nvCxnSpPr>
        <p:spPr>
          <a:xfrm flipH="1">
            <a:off x="1549163" y="2847675"/>
            <a:ext cx="1151400" cy="1292100"/>
          </a:xfrm>
          <a:prstGeom prst="straightConnector1">
            <a:avLst/>
          </a:prstGeom>
          <a:noFill/>
          <a:ln w="114300" cap="flat" cmpd="sng">
            <a:solidFill>
              <a:srgbClr val="F08D4F"/>
            </a:solidFill>
            <a:prstDash val="solid"/>
            <a:round/>
            <a:headEnd type="none" w="med" len="med"/>
            <a:tailEnd type="none" w="med" len="med"/>
          </a:ln>
        </p:spPr>
      </p:cxnSp>
      <p:cxnSp>
        <p:nvCxnSpPr>
          <p:cNvPr id="3502" name="Google Shape;3502;p190"/>
          <p:cNvCxnSpPr/>
          <p:nvPr/>
        </p:nvCxnSpPr>
        <p:spPr>
          <a:xfrm>
            <a:off x="6426925" y="2971900"/>
            <a:ext cx="1325700" cy="1128900"/>
          </a:xfrm>
          <a:prstGeom prst="straightConnector1">
            <a:avLst/>
          </a:prstGeom>
          <a:noFill/>
          <a:ln w="114300" cap="flat" cmpd="sng">
            <a:solidFill>
              <a:srgbClr val="F08D4F"/>
            </a:solidFill>
            <a:prstDash val="solid"/>
            <a:round/>
            <a:headEnd type="none" w="med" len="med"/>
            <a:tailEnd type="none" w="med" len="med"/>
          </a:ln>
        </p:spPr>
      </p:cxnSp>
      <p:cxnSp>
        <p:nvCxnSpPr>
          <p:cNvPr id="3503" name="Google Shape;3503;p190"/>
          <p:cNvCxnSpPr/>
          <p:nvPr/>
        </p:nvCxnSpPr>
        <p:spPr>
          <a:xfrm>
            <a:off x="2567700" y="2929275"/>
            <a:ext cx="1325700" cy="1128900"/>
          </a:xfrm>
          <a:prstGeom prst="straightConnector1">
            <a:avLst/>
          </a:prstGeom>
          <a:noFill/>
          <a:ln w="114300" cap="flat" cmpd="sng">
            <a:solidFill>
              <a:srgbClr val="F08D4F"/>
            </a:solidFill>
            <a:prstDash val="solid"/>
            <a:round/>
            <a:headEnd type="none" w="med" len="med"/>
            <a:tailEnd type="none" w="med" len="med"/>
          </a:ln>
        </p:spPr>
      </p:cxnSp>
      <p:cxnSp>
        <p:nvCxnSpPr>
          <p:cNvPr id="3504" name="Google Shape;3504;p190"/>
          <p:cNvCxnSpPr/>
          <p:nvPr/>
        </p:nvCxnSpPr>
        <p:spPr>
          <a:xfrm flipH="1">
            <a:off x="5350888" y="2847675"/>
            <a:ext cx="1151400" cy="1292100"/>
          </a:xfrm>
          <a:prstGeom prst="straightConnector1">
            <a:avLst/>
          </a:prstGeom>
          <a:noFill/>
          <a:ln w="114300" cap="flat" cmpd="sng">
            <a:solidFill>
              <a:srgbClr val="F08D4F"/>
            </a:solidFill>
            <a:prstDash val="solid"/>
            <a:round/>
            <a:headEnd type="none" w="med" len="med"/>
            <a:tailEnd type="none" w="med" len="med"/>
          </a:ln>
        </p:spPr>
      </p:cxnSp>
      <p:sp>
        <p:nvSpPr>
          <p:cNvPr id="3505" name="Google Shape;3505;p1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Network Topologies</a:t>
            </a:r>
            <a:endParaRPr/>
          </a:p>
        </p:txBody>
      </p:sp>
      <p:sp>
        <p:nvSpPr>
          <p:cNvPr id="3506" name="Google Shape;3506;p19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Tree</a:t>
            </a:r>
            <a:endParaRPr/>
          </a:p>
        </p:txBody>
      </p:sp>
      <p:sp>
        <p:nvSpPr>
          <p:cNvPr id="3507" name="Google Shape;3507;p19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pic>
        <p:nvPicPr>
          <p:cNvPr id="3508" name="Google Shape;3508;p190"/>
          <p:cNvPicPr preferRelativeResize="0"/>
          <p:nvPr/>
        </p:nvPicPr>
        <p:blipFill rotWithShape="1">
          <a:blip r:embed="rId3">
            <a:alphaModFix/>
          </a:blip>
          <a:srcRect t="23758" r="51763" b="8765"/>
          <a:stretch/>
        </p:blipFill>
        <p:spPr>
          <a:xfrm>
            <a:off x="3859176" y="977738"/>
            <a:ext cx="1385860" cy="1039078"/>
          </a:xfrm>
          <a:prstGeom prst="rect">
            <a:avLst/>
          </a:prstGeom>
          <a:noFill/>
          <a:ln>
            <a:noFill/>
          </a:ln>
        </p:spPr>
      </p:pic>
      <p:pic>
        <p:nvPicPr>
          <p:cNvPr id="3509" name="Google Shape;3509;p190"/>
          <p:cNvPicPr preferRelativeResize="0"/>
          <p:nvPr/>
        </p:nvPicPr>
        <p:blipFill>
          <a:blip r:embed="rId4">
            <a:alphaModFix/>
          </a:blip>
          <a:stretch>
            <a:fillRect/>
          </a:stretch>
        </p:blipFill>
        <p:spPr>
          <a:xfrm>
            <a:off x="3207477" y="770050"/>
            <a:ext cx="739046" cy="1231756"/>
          </a:xfrm>
          <a:prstGeom prst="rect">
            <a:avLst/>
          </a:prstGeom>
          <a:noFill/>
          <a:ln>
            <a:noFill/>
          </a:ln>
        </p:spPr>
      </p:pic>
      <p:pic>
        <p:nvPicPr>
          <p:cNvPr id="3510" name="Google Shape;3510;p190"/>
          <p:cNvPicPr preferRelativeResize="0"/>
          <p:nvPr/>
        </p:nvPicPr>
        <p:blipFill>
          <a:blip r:embed="rId4">
            <a:alphaModFix/>
          </a:blip>
          <a:stretch>
            <a:fillRect/>
          </a:stretch>
        </p:blipFill>
        <p:spPr>
          <a:xfrm>
            <a:off x="1563396" y="2231865"/>
            <a:ext cx="615928" cy="1026556"/>
          </a:xfrm>
          <a:prstGeom prst="rect">
            <a:avLst/>
          </a:prstGeom>
          <a:noFill/>
          <a:ln>
            <a:noFill/>
          </a:ln>
        </p:spPr>
      </p:pic>
      <p:pic>
        <p:nvPicPr>
          <p:cNvPr id="3511" name="Google Shape;3511;p190"/>
          <p:cNvPicPr preferRelativeResize="0"/>
          <p:nvPr/>
        </p:nvPicPr>
        <p:blipFill>
          <a:blip r:embed="rId4">
            <a:alphaModFix/>
          </a:blip>
          <a:stretch>
            <a:fillRect/>
          </a:stretch>
        </p:blipFill>
        <p:spPr>
          <a:xfrm>
            <a:off x="5348652" y="2231865"/>
            <a:ext cx="615928" cy="1026556"/>
          </a:xfrm>
          <a:prstGeom prst="rect">
            <a:avLst/>
          </a:prstGeom>
          <a:noFill/>
          <a:ln>
            <a:noFill/>
          </a:ln>
        </p:spPr>
      </p:pic>
      <p:pic>
        <p:nvPicPr>
          <p:cNvPr id="3512" name="Google Shape;3512;p190"/>
          <p:cNvPicPr preferRelativeResize="0"/>
          <p:nvPr/>
        </p:nvPicPr>
        <p:blipFill rotWithShape="1">
          <a:blip r:embed="rId3">
            <a:alphaModFix/>
          </a:blip>
          <a:srcRect t="23758" r="51763" b="8765"/>
          <a:stretch/>
        </p:blipFill>
        <p:spPr>
          <a:xfrm>
            <a:off x="1329651" y="3869549"/>
            <a:ext cx="838492" cy="628676"/>
          </a:xfrm>
          <a:prstGeom prst="rect">
            <a:avLst/>
          </a:prstGeom>
          <a:noFill/>
          <a:ln>
            <a:noFill/>
          </a:ln>
        </p:spPr>
      </p:pic>
      <p:pic>
        <p:nvPicPr>
          <p:cNvPr id="3513" name="Google Shape;3513;p190"/>
          <p:cNvPicPr preferRelativeResize="0"/>
          <p:nvPr/>
        </p:nvPicPr>
        <p:blipFill>
          <a:blip r:embed="rId4">
            <a:alphaModFix/>
          </a:blip>
          <a:stretch>
            <a:fillRect/>
          </a:stretch>
        </p:blipFill>
        <p:spPr>
          <a:xfrm>
            <a:off x="935351" y="3743891"/>
            <a:ext cx="447148" cy="745253"/>
          </a:xfrm>
          <a:prstGeom prst="rect">
            <a:avLst/>
          </a:prstGeom>
          <a:noFill/>
          <a:ln>
            <a:noFill/>
          </a:ln>
        </p:spPr>
      </p:pic>
      <p:pic>
        <p:nvPicPr>
          <p:cNvPr id="3514" name="Google Shape;3514;p190"/>
          <p:cNvPicPr preferRelativeResize="0"/>
          <p:nvPr/>
        </p:nvPicPr>
        <p:blipFill rotWithShape="1">
          <a:blip r:embed="rId3">
            <a:alphaModFix/>
          </a:blip>
          <a:srcRect t="23758" r="51763" b="8765"/>
          <a:stretch/>
        </p:blipFill>
        <p:spPr>
          <a:xfrm>
            <a:off x="3261517" y="3869549"/>
            <a:ext cx="838493" cy="628676"/>
          </a:xfrm>
          <a:prstGeom prst="rect">
            <a:avLst/>
          </a:prstGeom>
          <a:noFill/>
          <a:ln>
            <a:noFill/>
          </a:ln>
        </p:spPr>
      </p:pic>
      <p:pic>
        <p:nvPicPr>
          <p:cNvPr id="3515" name="Google Shape;3515;p190"/>
          <p:cNvPicPr preferRelativeResize="0"/>
          <p:nvPr/>
        </p:nvPicPr>
        <p:blipFill>
          <a:blip r:embed="rId4">
            <a:alphaModFix/>
          </a:blip>
          <a:stretch>
            <a:fillRect/>
          </a:stretch>
        </p:blipFill>
        <p:spPr>
          <a:xfrm>
            <a:off x="2867217" y="3743891"/>
            <a:ext cx="447149" cy="745253"/>
          </a:xfrm>
          <a:prstGeom prst="rect">
            <a:avLst/>
          </a:prstGeom>
          <a:noFill/>
          <a:ln>
            <a:noFill/>
          </a:ln>
        </p:spPr>
      </p:pic>
      <p:pic>
        <p:nvPicPr>
          <p:cNvPr id="3516" name="Google Shape;3516;p190"/>
          <p:cNvPicPr preferRelativeResize="0"/>
          <p:nvPr/>
        </p:nvPicPr>
        <p:blipFill rotWithShape="1">
          <a:blip r:embed="rId3">
            <a:alphaModFix/>
          </a:blip>
          <a:srcRect t="23758" r="51763" b="8765"/>
          <a:stretch/>
        </p:blipFill>
        <p:spPr>
          <a:xfrm>
            <a:off x="5242017" y="3869549"/>
            <a:ext cx="838493" cy="628676"/>
          </a:xfrm>
          <a:prstGeom prst="rect">
            <a:avLst/>
          </a:prstGeom>
          <a:noFill/>
          <a:ln>
            <a:noFill/>
          </a:ln>
        </p:spPr>
      </p:pic>
      <p:pic>
        <p:nvPicPr>
          <p:cNvPr id="3517" name="Google Shape;3517;p190"/>
          <p:cNvPicPr preferRelativeResize="0"/>
          <p:nvPr/>
        </p:nvPicPr>
        <p:blipFill>
          <a:blip r:embed="rId4">
            <a:alphaModFix/>
          </a:blip>
          <a:stretch>
            <a:fillRect/>
          </a:stretch>
        </p:blipFill>
        <p:spPr>
          <a:xfrm>
            <a:off x="4847716" y="3743891"/>
            <a:ext cx="447149" cy="745253"/>
          </a:xfrm>
          <a:prstGeom prst="rect">
            <a:avLst/>
          </a:prstGeom>
          <a:noFill/>
          <a:ln>
            <a:noFill/>
          </a:ln>
        </p:spPr>
      </p:pic>
      <p:pic>
        <p:nvPicPr>
          <p:cNvPr id="3518" name="Google Shape;3518;p190"/>
          <p:cNvPicPr preferRelativeResize="0"/>
          <p:nvPr/>
        </p:nvPicPr>
        <p:blipFill rotWithShape="1">
          <a:blip r:embed="rId3">
            <a:alphaModFix/>
          </a:blip>
          <a:srcRect t="23758" r="51763" b="8765"/>
          <a:stretch/>
        </p:blipFill>
        <p:spPr>
          <a:xfrm>
            <a:off x="7173883" y="3869549"/>
            <a:ext cx="838493" cy="628676"/>
          </a:xfrm>
          <a:prstGeom prst="rect">
            <a:avLst/>
          </a:prstGeom>
          <a:noFill/>
          <a:ln>
            <a:noFill/>
          </a:ln>
        </p:spPr>
      </p:pic>
      <p:pic>
        <p:nvPicPr>
          <p:cNvPr id="3519" name="Google Shape;3519;p190"/>
          <p:cNvPicPr preferRelativeResize="0"/>
          <p:nvPr/>
        </p:nvPicPr>
        <p:blipFill>
          <a:blip r:embed="rId4">
            <a:alphaModFix/>
          </a:blip>
          <a:stretch>
            <a:fillRect/>
          </a:stretch>
        </p:blipFill>
        <p:spPr>
          <a:xfrm>
            <a:off x="6779582" y="3743891"/>
            <a:ext cx="447149" cy="745253"/>
          </a:xfrm>
          <a:prstGeom prst="rect">
            <a:avLst/>
          </a:prstGeom>
          <a:noFill/>
          <a:ln>
            <a:noFill/>
          </a:ln>
        </p:spPr>
      </p:pic>
      <p:sp>
        <p:nvSpPr>
          <p:cNvPr id="3520" name="Google Shape;3520;p190"/>
          <p:cNvSpPr/>
          <p:nvPr/>
        </p:nvSpPr>
        <p:spPr>
          <a:xfrm>
            <a:off x="2168150" y="2847675"/>
            <a:ext cx="10395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90"/>
          <p:cNvSpPr/>
          <p:nvPr/>
        </p:nvSpPr>
        <p:spPr>
          <a:xfrm>
            <a:off x="5873325" y="2847675"/>
            <a:ext cx="10395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2" name="Google Shape;3522;p190"/>
          <p:cNvPicPr preferRelativeResize="0"/>
          <p:nvPr/>
        </p:nvPicPr>
        <p:blipFill rotWithShape="1">
          <a:blip r:embed="rId3">
            <a:alphaModFix/>
          </a:blip>
          <a:srcRect t="23758" r="51763" b="8765"/>
          <a:stretch/>
        </p:blipFill>
        <p:spPr>
          <a:xfrm>
            <a:off x="5891783" y="2404954"/>
            <a:ext cx="1154990" cy="865976"/>
          </a:xfrm>
          <a:prstGeom prst="rect">
            <a:avLst/>
          </a:prstGeom>
          <a:noFill/>
          <a:ln>
            <a:noFill/>
          </a:ln>
        </p:spPr>
      </p:pic>
      <p:pic>
        <p:nvPicPr>
          <p:cNvPr id="3523" name="Google Shape;3523;p190"/>
          <p:cNvPicPr preferRelativeResize="0"/>
          <p:nvPr/>
        </p:nvPicPr>
        <p:blipFill rotWithShape="1">
          <a:blip r:embed="rId3">
            <a:alphaModFix/>
          </a:blip>
          <a:srcRect t="23758" r="51763" b="8765"/>
          <a:stretch/>
        </p:blipFill>
        <p:spPr>
          <a:xfrm>
            <a:off x="2106527" y="2404954"/>
            <a:ext cx="1154990" cy="865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527"/>
        <p:cNvGrpSpPr/>
        <p:nvPr/>
      </p:nvGrpSpPr>
      <p:grpSpPr>
        <a:xfrm>
          <a:off x="0" y="0"/>
          <a:ext cx="0" cy="0"/>
          <a:chOff x="0" y="0"/>
          <a:chExt cx="0" cy="0"/>
        </a:xfrm>
      </p:grpSpPr>
      <p:cxnSp>
        <p:nvCxnSpPr>
          <p:cNvPr id="3528" name="Google Shape;3528;p191"/>
          <p:cNvCxnSpPr/>
          <p:nvPr/>
        </p:nvCxnSpPr>
        <p:spPr>
          <a:xfrm rot="10800000">
            <a:off x="3699275" y="1770050"/>
            <a:ext cx="2181600" cy="2198100"/>
          </a:xfrm>
          <a:prstGeom prst="straightConnector1">
            <a:avLst/>
          </a:prstGeom>
          <a:noFill/>
          <a:ln w="38100" cap="flat" cmpd="sng">
            <a:solidFill>
              <a:srgbClr val="F08D4F"/>
            </a:solidFill>
            <a:prstDash val="solid"/>
            <a:round/>
            <a:headEnd type="none" w="med" len="med"/>
            <a:tailEnd type="none" w="med" len="med"/>
          </a:ln>
        </p:spPr>
      </p:cxnSp>
      <p:cxnSp>
        <p:nvCxnSpPr>
          <p:cNvPr id="3529" name="Google Shape;3529;p191"/>
          <p:cNvCxnSpPr/>
          <p:nvPr/>
        </p:nvCxnSpPr>
        <p:spPr>
          <a:xfrm>
            <a:off x="3756103" y="1806375"/>
            <a:ext cx="3052800" cy="1076700"/>
          </a:xfrm>
          <a:prstGeom prst="straightConnector1">
            <a:avLst/>
          </a:prstGeom>
          <a:noFill/>
          <a:ln w="38100" cap="flat" cmpd="sng">
            <a:solidFill>
              <a:srgbClr val="F08D4F"/>
            </a:solidFill>
            <a:prstDash val="solid"/>
            <a:round/>
            <a:headEnd type="none" w="med" len="med"/>
            <a:tailEnd type="none" w="med" len="med"/>
          </a:ln>
        </p:spPr>
      </p:cxnSp>
      <p:cxnSp>
        <p:nvCxnSpPr>
          <p:cNvPr id="3530" name="Google Shape;3530;p191"/>
          <p:cNvCxnSpPr/>
          <p:nvPr/>
        </p:nvCxnSpPr>
        <p:spPr>
          <a:xfrm rot="10800000" flipH="1">
            <a:off x="3628925" y="1814700"/>
            <a:ext cx="90300" cy="2178300"/>
          </a:xfrm>
          <a:prstGeom prst="straightConnector1">
            <a:avLst/>
          </a:prstGeom>
          <a:noFill/>
          <a:ln w="38100" cap="flat" cmpd="sng">
            <a:solidFill>
              <a:srgbClr val="F08D4F"/>
            </a:solidFill>
            <a:prstDash val="solid"/>
            <a:round/>
            <a:headEnd type="none" w="med" len="med"/>
            <a:tailEnd type="none" w="med" len="med"/>
          </a:ln>
        </p:spPr>
      </p:cxnSp>
      <p:cxnSp>
        <p:nvCxnSpPr>
          <p:cNvPr id="3531" name="Google Shape;3531;p191"/>
          <p:cNvCxnSpPr/>
          <p:nvPr/>
        </p:nvCxnSpPr>
        <p:spPr>
          <a:xfrm rot="10800000" flipH="1">
            <a:off x="3632500" y="1768800"/>
            <a:ext cx="2305800" cy="2209500"/>
          </a:xfrm>
          <a:prstGeom prst="straightConnector1">
            <a:avLst/>
          </a:prstGeom>
          <a:noFill/>
          <a:ln w="38100" cap="flat" cmpd="sng">
            <a:solidFill>
              <a:srgbClr val="F08D4F"/>
            </a:solidFill>
            <a:prstDash val="solid"/>
            <a:round/>
            <a:headEnd type="none" w="med" len="med"/>
            <a:tailEnd type="none" w="med" len="med"/>
          </a:ln>
        </p:spPr>
      </p:cxnSp>
      <p:cxnSp>
        <p:nvCxnSpPr>
          <p:cNvPr id="3532" name="Google Shape;3532;p191"/>
          <p:cNvCxnSpPr/>
          <p:nvPr/>
        </p:nvCxnSpPr>
        <p:spPr>
          <a:xfrm flipH="1">
            <a:off x="5890100" y="1756275"/>
            <a:ext cx="39900" cy="2278200"/>
          </a:xfrm>
          <a:prstGeom prst="straightConnector1">
            <a:avLst/>
          </a:prstGeom>
          <a:noFill/>
          <a:ln w="38100" cap="flat" cmpd="sng">
            <a:solidFill>
              <a:srgbClr val="F08D4F"/>
            </a:solidFill>
            <a:prstDash val="solid"/>
            <a:round/>
            <a:headEnd type="none" w="med" len="med"/>
            <a:tailEnd type="none" w="med" len="med"/>
          </a:ln>
        </p:spPr>
      </p:cxnSp>
      <p:cxnSp>
        <p:nvCxnSpPr>
          <p:cNvPr id="3533" name="Google Shape;3533;p191"/>
          <p:cNvCxnSpPr/>
          <p:nvPr/>
        </p:nvCxnSpPr>
        <p:spPr>
          <a:xfrm rot="10800000" flipH="1">
            <a:off x="2344200" y="1768675"/>
            <a:ext cx="3569400" cy="1089600"/>
          </a:xfrm>
          <a:prstGeom prst="straightConnector1">
            <a:avLst/>
          </a:prstGeom>
          <a:noFill/>
          <a:ln w="38100" cap="flat" cmpd="sng">
            <a:solidFill>
              <a:srgbClr val="F08D4F"/>
            </a:solidFill>
            <a:prstDash val="solid"/>
            <a:round/>
            <a:headEnd type="none" w="med" len="med"/>
            <a:tailEnd type="none" w="med" len="med"/>
          </a:ln>
        </p:spPr>
      </p:cxnSp>
      <p:cxnSp>
        <p:nvCxnSpPr>
          <p:cNvPr id="3534" name="Google Shape;3534;p191"/>
          <p:cNvCxnSpPr/>
          <p:nvPr/>
        </p:nvCxnSpPr>
        <p:spPr>
          <a:xfrm>
            <a:off x="2427025" y="2856313"/>
            <a:ext cx="4357500" cy="300"/>
          </a:xfrm>
          <a:prstGeom prst="straightConnector1">
            <a:avLst/>
          </a:prstGeom>
          <a:noFill/>
          <a:ln w="38100" cap="flat" cmpd="sng">
            <a:solidFill>
              <a:srgbClr val="F08D4F"/>
            </a:solidFill>
            <a:prstDash val="solid"/>
            <a:round/>
            <a:headEnd type="none" w="med" len="med"/>
            <a:tailEnd type="none" w="med" len="med"/>
          </a:ln>
        </p:spPr>
      </p:cxnSp>
      <p:cxnSp>
        <p:nvCxnSpPr>
          <p:cNvPr id="3535" name="Google Shape;3535;p191"/>
          <p:cNvCxnSpPr/>
          <p:nvPr/>
        </p:nvCxnSpPr>
        <p:spPr>
          <a:xfrm>
            <a:off x="2414025" y="2862000"/>
            <a:ext cx="3524700" cy="1172400"/>
          </a:xfrm>
          <a:prstGeom prst="straightConnector1">
            <a:avLst/>
          </a:prstGeom>
          <a:noFill/>
          <a:ln w="38100" cap="flat" cmpd="sng">
            <a:solidFill>
              <a:srgbClr val="F08D4F"/>
            </a:solidFill>
            <a:prstDash val="solid"/>
            <a:round/>
            <a:headEnd type="none" w="med" len="med"/>
            <a:tailEnd type="none" w="med" len="med"/>
          </a:ln>
        </p:spPr>
      </p:cxnSp>
      <p:cxnSp>
        <p:nvCxnSpPr>
          <p:cNvPr id="3536" name="Google Shape;3536;p191"/>
          <p:cNvCxnSpPr/>
          <p:nvPr/>
        </p:nvCxnSpPr>
        <p:spPr>
          <a:xfrm rot="10800000" flipH="1">
            <a:off x="3649075" y="2845625"/>
            <a:ext cx="3159900" cy="1124400"/>
          </a:xfrm>
          <a:prstGeom prst="straightConnector1">
            <a:avLst/>
          </a:prstGeom>
          <a:noFill/>
          <a:ln w="38100" cap="flat" cmpd="sng">
            <a:solidFill>
              <a:srgbClr val="F08D4F"/>
            </a:solidFill>
            <a:prstDash val="solid"/>
            <a:round/>
            <a:headEnd type="none" w="med" len="med"/>
            <a:tailEnd type="none" w="med" len="med"/>
          </a:ln>
        </p:spPr>
      </p:cxnSp>
      <p:cxnSp>
        <p:nvCxnSpPr>
          <p:cNvPr id="3537" name="Google Shape;3537;p191"/>
          <p:cNvCxnSpPr/>
          <p:nvPr/>
        </p:nvCxnSpPr>
        <p:spPr>
          <a:xfrm rot="10800000">
            <a:off x="6162450" y="1607900"/>
            <a:ext cx="1740300" cy="1142700"/>
          </a:xfrm>
          <a:prstGeom prst="straightConnector1">
            <a:avLst/>
          </a:prstGeom>
          <a:noFill/>
          <a:ln w="38100" cap="flat" cmpd="sng">
            <a:solidFill>
              <a:srgbClr val="F08D4F"/>
            </a:solidFill>
            <a:prstDash val="solid"/>
            <a:round/>
            <a:headEnd type="none" w="med" len="med"/>
            <a:tailEnd type="none" w="med" len="med"/>
          </a:ln>
        </p:spPr>
      </p:cxnSp>
      <p:cxnSp>
        <p:nvCxnSpPr>
          <p:cNvPr id="3538" name="Google Shape;3538;p191"/>
          <p:cNvCxnSpPr/>
          <p:nvPr/>
        </p:nvCxnSpPr>
        <p:spPr>
          <a:xfrm rot="10800000">
            <a:off x="1191425" y="3136250"/>
            <a:ext cx="1740300" cy="1142700"/>
          </a:xfrm>
          <a:prstGeom prst="straightConnector1">
            <a:avLst/>
          </a:prstGeom>
          <a:noFill/>
          <a:ln w="38100" cap="flat" cmpd="sng">
            <a:solidFill>
              <a:srgbClr val="F08D4F"/>
            </a:solidFill>
            <a:prstDash val="solid"/>
            <a:round/>
            <a:headEnd type="none" w="med" len="med"/>
            <a:tailEnd type="none" w="med" len="med"/>
          </a:ln>
        </p:spPr>
      </p:cxnSp>
      <p:cxnSp>
        <p:nvCxnSpPr>
          <p:cNvPr id="3539" name="Google Shape;3539;p191"/>
          <p:cNvCxnSpPr/>
          <p:nvPr/>
        </p:nvCxnSpPr>
        <p:spPr>
          <a:xfrm rot="10800000" flipH="1">
            <a:off x="1276675" y="1574375"/>
            <a:ext cx="1664700" cy="1002300"/>
          </a:xfrm>
          <a:prstGeom prst="straightConnector1">
            <a:avLst/>
          </a:prstGeom>
          <a:noFill/>
          <a:ln w="38100" cap="flat" cmpd="sng">
            <a:solidFill>
              <a:srgbClr val="F08D4F"/>
            </a:solidFill>
            <a:prstDash val="solid"/>
            <a:round/>
            <a:headEnd type="none" w="med" len="med"/>
            <a:tailEnd type="none" w="med" len="med"/>
          </a:ln>
        </p:spPr>
      </p:cxnSp>
      <p:cxnSp>
        <p:nvCxnSpPr>
          <p:cNvPr id="3540" name="Google Shape;3540;p191"/>
          <p:cNvCxnSpPr/>
          <p:nvPr/>
        </p:nvCxnSpPr>
        <p:spPr>
          <a:xfrm rot="10800000" flipH="1">
            <a:off x="6043025" y="3276650"/>
            <a:ext cx="1664700" cy="1002300"/>
          </a:xfrm>
          <a:prstGeom prst="straightConnector1">
            <a:avLst/>
          </a:prstGeom>
          <a:noFill/>
          <a:ln w="38100" cap="flat" cmpd="sng">
            <a:solidFill>
              <a:srgbClr val="F08D4F"/>
            </a:solidFill>
            <a:prstDash val="solid"/>
            <a:round/>
            <a:headEnd type="none" w="med" len="med"/>
            <a:tailEnd type="none" w="med" len="med"/>
          </a:ln>
        </p:spPr>
      </p:cxnSp>
      <p:cxnSp>
        <p:nvCxnSpPr>
          <p:cNvPr id="3541" name="Google Shape;3541;p191"/>
          <p:cNvCxnSpPr/>
          <p:nvPr/>
        </p:nvCxnSpPr>
        <p:spPr>
          <a:xfrm rot="10800000">
            <a:off x="3412488" y="4278950"/>
            <a:ext cx="1860600" cy="0"/>
          </a:xfrm>
          <a:prstGeom prst="straightConnector1">
            <a:avLst/>
          </a:prstGeom>
          <a:noFill/>
          <a:ln w="38100" cap="flat" cmpd="sng">
            <a:solidFill>
              <a:srgbClr val="F08D4F"/>
            </a:solidFill>
            <a:prstDash val="solid"/>
            <a:round/>
            <a:headEnd type="none" w="med" len="med"/>
            <a:tailEnd type="none" w="med" len="med"/>
          </a:ln>
        </p:spPr>
      </p:cxnSp>
      <p:cxnSp>
        <p:nvCxnSpPr>
          <p:cNvPr id="3542" name="Google Shape;3542;p191"/>
          <p:cNvCxnSpPr/>
          <p:nvPr/>
        </p:nvCxnSpPr>
        <p:spPr>
          <a:xfrm rot="10800000">
            <a:off x="3412488" y="1607900"/>
            <a:ext cx="1860600" cy="0"/>
          </a:xfrm>
          <a:prstGeom prst="straightConnector1">
            <a:avLst/>
          </a:prstGeom>
          <a:noFill/>
          <a:ln w="38100" cap="flat" cmpd="sng">
            <a:solidFill>
              <a:srgbClr val="F08D4F"/>
            </a:solidFill>
            <a:prstDash val="solid"/>
            <a:round/>
            <a:headEnd type="none" w="med" len="med"/>
            <a:tailEnd type="none" w="med" len="med"/>
          </a:ln>
        </p:spPr>
      </p:cxnSp>
      <p:sp>
        <p:nvSpPr>
          <p:cNvPr id="3543" name="Google Shape;3543;p1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Network Topologies</a:t>
            </a:r>
            <a:endParaRPr/>
          </a:p>
        </p:txBody>
      </p:sp>
      <p:sp>
        <p:nvSpPr>
          <p:cNvPr id="3544" name="Google Shape;3544;p19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Fully Connected</a:t>
            </a:r>
            <a:endParaRPr/>
          </a:p>
        </p:txBody>
      </p:sp>
      <p:sp>
        <p:nvSpPr>
          <p:cNvPr id="3545" name="Google Shape;3545;p19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pic>
        <p:nvPicPr>
          <p:cNvPr id="3546" name="Google Shape;3546;p191"/>
          <p:cNvPicPr preferRelativeResize="0"/>
          <p:nvPr/>
        </p:nvPicPr>
        <p:blipFill>
          <a:blip r:embed="rId3">
            <a:alphaModFix/>
          </a:blip>
          <a:stretch>
            <a:fillRect/>
          </a:stretch>
        </p:blipFill>
        <p:spPr>
          <a:xfrm>
            <a:off x="2664550" y="848924"/>
            <a:ext cx="595147" cy="991914"/>
          </a:xfrm>
          <a:prstGeom prst="rect">
            <a:avLst/>
          </a:prstGeom>
          <a:noFill/>
          <a:ln>
            <a:noFill/>
          </a:ln>
        </p:spPr>
      </p:pic>
      <p:pic>
        <p:nvPicPr>
          <p:cNvPr id="3547" name="Google Shape;3547;p191"/>
          <p:cNvPicPr preferRelativeResize="0"/>
          <p:nvPr/>
        </p:nvPicPr>
        <p:blipFill>
          <a:blip r:embed="rId3">
            <a:alphaModFix/>
          </a:blip>
          <a:stretch>
            <a:fillRect/>
          </a:stretch>
        </p:blipFill>
        <p:spPr>
          <a:xfrm>
            <a:off x="978776" y="2380490"/>
            <a:ext cx="595147" cy="991914"/>
          </a:xfrm>
          <a:prstGeom prst="rect">
            <a:avLst/>
          </a:prstGeom>
          <a:noFill/>
          <a:ln>
            <a:noFill/>
          </a:ln>
        </p:spPr>
      </p:pic>
      <p:pic>
        <p:nvPicPr>
          <p:cNvPr id="3548" name="Google Shape;3548;p191"/>
          <p:cNvPicPr preferRelativeResize="0"/>
          <p:nvPr/>
        </p:nvPicPr>
        <p:blipFill rotWithShape="1">
          <a:blip r:embed="rId4">
            <a:alphaModFix/>
          </a:blip>
          <a:srcRect t="23758" r="51763" b="8765"/>
          <a:stretch/>
        </p:blipFill>
        <p:spPr>
          <a:xfrm>
            <a:off x="3179546" y="3891846"/>
            <a:ext cx="1116020" cy="836752"/>
          </a:xfrm>
          <a:prstGeom prst="rect">
            <a:avLst/>
          </a:prstGeom>
          <a:noFill/>
          <a:ln>
            <a:noFill/>
          </a:ln>
        </p:spPr>
      </p:pic>
      <p:pic>
        <p:nvPicPr>
          <p:cNvPr id="3549" name="Google Shape;3549;p191"/>
          <p:cNvPicPr preferRelativeResize="0"/>
          <p:nvPr/>
        </p:nvPicPr>
        <p:blipFill>
          <a:blip r:embed="rId3">
            <a:alphaModFix/>
          </a:blip>
          <a:stretch>
            <a:fillRect/>
          </a:stretch>
        </p:blipFill>
        <p:spPr>
          <a:xfrm>
            <a:off x="2654740" y="3724598"/>
            <a:ext cx="595147" cy="991914"/>
          </a:xfrm>
          <a:prstGeom prst="rect">
            <a:avLst/>
          </a:prstGeom>
          <a:noFill/>
          <a:ln>
            <a:noFill/>
          </a:ln>
        </p:spPr>
      </p:pic>
      <p:pic>
        <p:nvPicPr>
          <p:cNvPr id="3550" name="Google Shape;3550;p191"/>
          <p:cNvPicPr preferRelativeResize="0"/>
          <p:nvPr/>
        </p:nvPicPr>
        <p:blipFill rotWithShape="1">
          <a:blip r:embed="rId4">
            <a:alphaModFix/>
          </a:blip>
          <a:srcRect t="23758" r="51763" b="8765"/>
          <a:stretch/>
        </p:blipFill>
        <p:spPr>
          <a:xfrm>
            <a:off x="5359521" y="3891846"/>
            <a:ext cx="1116020" cy="836752"/>
          </a:xfrm>
          <a:prstGeom prst="rect">
            <a:avLst/>
          </a:prstGeom>
          <a:noFill/>
          <a:ln>
            <a:noFill/>
          </a:ln>
        </p:spPr>
      </p:pic>
      <p:pic>
        <p:nvPicPr>
          <p:cNvPr id="3551" name="Google Shape;3551;p191"/>
          <p:cNvPicPr preferRelativeResize="0"/>
          <p:nvPr/>
        </p:nvPicPr>
        <p:blipFill>
          <a:blip r:embed="rId3">
            <a:alphaModFix/>
          </a:blip>
          <a:stretch>
            <a:fillRect/>
          </a:stretch>
        </p:blipFill>
        <p:spPr>
          <a:xfrm>
            <a:off x="4834715" y="3724598"/>
            <a:ext cx="595147" cy="991914"/>
          </a:xfrm>
          <a:prstGeom prst="rect">
            <a:avLst/>
          </a:prstGeom>
          <a:noFill/>
          <a:ln>
            <a:noFill/>
          </a:ln>
        </p:spPr>
      </p:pic>
      <p:pic>
        <p:nvPicPr>
          <p:cNvPr id="3552" name="Google Shape;3552;p191"/>
          <p:cNvPicPr preferRelativeResize="0"/>
          <p:nvPr/>
        </p:nvPicPr>
        <p:blipFill rotWithShape="1">
          <a:blip r:embed="rId4">
            <a:alphaModFix/>
          </a:blip>
          <a:srcRect t="23758" r="51763" b="8765"/>
          <a:stretch/>
        </p:blipFill>
        <p:spPr>
          <a:xfrm>
            <a:off x="7102607" y="2547738"/>
            <a:ext cx="1116020" cy="836752"/>
          </a:xfrm>
          <a:prstGeom prst="rect">
            <a:avLst/>
          </a:prstGeom>
          <a:noFill/>
          <a:ln>
            <a:noFill/>
          </a:ln>
        </p:spPr>
      </p:pic>
      <p:pic>
        <p:nvPicPr>
          <p:cNvPr id="3553" name="Google Shape;3553;p191"/>
          <p:cNvPicPr preferRelativeResize="0"/>
          <p:nvPr/>
        </p:nvPicPr>
        <p:blipFill>
          <a:blip r:embed="rId3">
            <a:alphaModFix/>
          </a:blip>
          <a:stretch>
            <a:fillRect/>
          </a:stretch>
        </p:blipFill>
        <p:spPr>
          <a:xfrm>
            <a:off x="6577801" y="2380490"/>
            <a:ext cx="595147" cy="991914"/>
          </a:xfrm>
          <a:prstGeom prst="rect">
            <a:avLst/>
          </a:prstGeom>
          <a:noFill/>
          <a:ln>
            <a:noFill/>
          </a:ln>
        </p:spPr>
      </p:pic>
      <p:pic>
        <p:nvPicPr>
          <p:cNvPr id="3554" name="Google Shape;3554;p191"/>
          <p:cNvPicPr preferRelativeResize="0"/>
          <p:nvPr/>
        </p:nvPicPr>
        <p:blipFill rotWithShape="1">
          <a:blip r:embed="rId4">
            <a:alphaModFix/>
          </a:blip>
          <a:srcRect t="23758" r="51763" b="8765"/>
          <a:stretch/>
        </p:blipFill>
        <p:spPr>
          <a:xfrm>
            <a:off x="3189356" y="1016172"/>
            <a:ext cx="1116020" cy="836752"/>
          </a:xfrm>
          <a:prstGeom prst="rect">
            <a:avLst/>
          </a:prstGeom>
          <a:noFill/>
          <a:ln>
            <a:noFill/>
          </a:ln>
        </p:spPr>
      </p:pic>
      <p:pic>
        <p:nvPicPr>
          <p:cNvPr id="3555" name="Google Shape;3555;p191"/>
          <p:cNvPicPr preferRelativeResize="0"/>
          <p:nvPr/>
        </p:nvPicPr>
        <p:blipFill rotWithShape="1">
          <a:blip r:embed="rId4">
            <a:alphaModFix/>
          </a:blip>
          <a:srcRect t="23758" r="51763" b="8765"/>
          <a:stretch/>
        </p:blipFill>
        <p:spPr>
          <a:xfrm>
            <a:off x="5369331" y="1016172"/>
            <a:ext cx="1116020" cy="836752"/>
          </a:xfrm>
          <a:prstGeom prst="rect">
            <a:avLst/>
          </a:prstGeom>
          <a:noFill/>
          <a:ln>
            <a:noFill/>
          </a:ln>
        </p:spPr>
      </p:pic>
      <p:pic>
        <p:nvPicPr>
          <p:cNvPr id="3556" name="Google Shape;3556;p191"/>
          <p:cNvPicPr preferRelativeResize="0"/>
          <p:nvPr/>
        </p:nvPicPr>
        <p:blipFill>
          <a:blip r:embed="rId3">
            <a:alphaModFix/>
          </a:blip>
          <a:stretch>
            <a:fillRect/>
          </a:stretch>
        </p:blipFill>
        <p:spPr>
          <a:xfrm>
            <a:off x="4844525" y="848924"/>
            <a:ext cx="595147" cy="991914"/>
          </a:xfrm>
          <a:prstGeom prst="rect">
            <a:avLst/>
          </a:prstGeom>
          <a:noFill/>
          <a:ln>
            <a:noFill/>
          </a:ln>
        </p:spPr>
      </p:pic>
      <p:pic>
        <p:nvPicPr>
          <p:cNvPr id="3557" name="Google Shape;3557;p191"/>
          <p:cNvPicPr preferRelativeResize="0"/>
          <p:nvPr/>
        </p:nvPicPr>
        <p:blipFill rotWithShape="1">
          <a:blip r:embed="rId4">
            <a:alphaModFix/>
          </a:blip>
          <a:srcRect t="23758" r="51763" b="8765"/>
          <a:stretch/>
        </p:blipFill>
        <p:spPr>
          <a:xfrm>
            <a:off x="1503582" y="2547738"/>
            <a:ext cx="1116020" cy="8367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561"/>
        <p:cNvGrpSpPr/>
        <p:nvPr/>
      </p:nvGrpSpPr>
      <p:grpSpPr>
        <a:xfrm>
          <a:off x="0" y="0"/>
          <a:ext cx="0" cy="0"/>
          <a:chOff x="0" y="0"/>
          <a:chExt cx="0" cy="0"/>
        </a:xfrm>
      </p:grpSpPr>
      <p:sp>
        <p:nvSpPr>
          <p:cNvPr id="3562" name="Google Shape;3562;p192"/>
          <p:cNvSpPr/>
          <p:nvPr/>
        </p:nvSpPr>
        <p:spPr>
          <a:xfrm>
            <a:off x="2515400" y="1183050"/>
            <a:ext cx="4613400" cy="3300300"/>
          </a:xfrm>
          <a:prstGeom prst="pentagon">
            <a:avLst>
              <a:gd name="hf" fmla="val 105146"/>
              <a:gd name="vf" fmla="val 110557"/>
            </a:avLst>
          </a:prstGeom>
          <a:noFill/>
          <a:ln w="114300" cap="flat" cmpd="sng">
            <a:solidFill>
              <a:srgbClr val="F08D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Network Topologies</a:t>
            </a:r>
            <a:endParaRPr/>
          </a:p>
        </p:txBody>
      </p:sp>
      <p:sp>
        <p:nvSpPr>
          <p:cNvPr id="3564" name="Google Shape;3564;p192"/>
          <p:cNvSpPr txBox="1">
            <a:spLocks noGrp="1"/>
          </p:cNvSpPr>
          <p:nvPr>
            <p:ph type="subTitle" idx="1"/>
          </p:nvPr>
        </p:nvSpPr>
        <p:spPr>
          <a:xfrm>
            <a:off x="0" y="675975"/>
            <a:ext cx="21579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Mesh</a:t>
            </a:r>
            <a:endParaRPr/>
          </a:p>
        </p:txBody>
      </p:sp>
      <p:sp>
        <p:nvSpPr>
          <p:cNvPr id="3565" name="Google Shape;3565;p19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cxnSp>
        <p:nvCxnSpPr>
          <p:cNvPr id="3566" name="Google Shape;3566;p192"/>
          <p:cNvCxnSpPr/>
          <p:nvPr/>
        </p:nvCxnSpPr>
        <p:spPr>
          <a:xfrm flipH="1">
            <a:off x="3534200" y="1615800"/>
            <a:ext cx="1035300" cy="2550900"/>
          </a:xfrm>
          <a:prstGeom prst="straightConnector1">
            <a:avLst/>
          </a:prstGeom>
          <a:noFill/>
          <a:ln w="114300" cap="flat" cmpd="sng">
            <a:solidFill>
              <a:srgbClr val="F08D4F"/>
            </a:solidFill>
            <a:prstDash val="solid"/>
            <a:round/>
            <a:headEnd type="none" w="med" len="med"/>
            <a:tailEnd type="none" w="med" len="med"/>
          </a:ln>
        </p:spPr>
      </p:cxnSp>
      <p:cxnSp>
        <p:nvCxnSpPr>
          <p:cNvPr id="3567" name="Google Shape;3567;p192"/>
          <p:cNvCxnSpPr/>
          <p:nvPr/>
        </p:nvCxnSpPr>
        <p:spPr>
          <a:xfrm>
            <a:off x="4544650" y="1541250"/>
            <a:ext cx="1344600" cy="2592600"/>
          </a:xfrm>
          <a:prstGeom prst="straightConnector1">
            <a:avLst/>
          </a:prstGeom>
          <a:noFill/>
          <a:ln w="114300" cap="flat" cmpd="sng">
            <a:solidFill>
              <a:srgbClr val="F08D4F"/>
            </a:solidFill>
            <a:prstDash val="solid"/>
            <a:round/>
            <a:headEnd type="none" w="med" len="med"/>
            <a:tailEnd type="none" w="med" len="med"/>
          </a:ln>
        </p:spPr>
      </p:cxnSp>
      <p:sp>
        <p:nvSpPr>
          <p:cNvPr id="3568" name="Google Shape;3568;p192"/>
          <p:cNvSpPr/>
          <p:nvPr/>
        </p:nvSpPr>
        <p:spPr>
          <a:xfrm>
            <a:off x="4042812" y="1107448"/>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9" name="Google Shape;3569;p192"/>
          <p:cNvPicPr preferRelativeResize="0"/>
          <p:nvPr/>
        </p:nvPicPr>
        <p:blipFill>
          <a:blip r:embed="rId3">
            <a:alphaModFix/>
          </a:blip>
          <a:stretch>
            <a:fillRect/>
          </a:stretch>
        </p:blipFill>
        <p:spPr>
          <a:xfrm>
            <a:off x="3454848" y="709050"/>
            <a:ext cx="644580" cy="1074300"/>
          </a:xfrm>
          <a:prstGeom prst="rect">
            <a:avLst/>
          </a:prstGeom>
          <a:noFill/>
          <a:ln>
            <a:noFill/>
          </a:ln>
        </p:spPr>
      </p:pic>
      <p:sp>
        <p:nvSpPr>
          <p:cNvPr id="3570" name="Google Shape;3570;p192"/>
          <p:cNvSpPr/>
          <p:nvPr/>
        </p:nvSpPr>
        <p:spPr>
          <a:xfrm>
            <a:off x="1872762" y="2194848"/>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1" name="Google Shape;3571;p192"/>
          <p:cNvPicPr preferRelativeResize="0"/>
          <p:nvPr/>
        </p:nvPicPr>
        <p:blipFill rotWithShape="1">
          <a:blip r:embed="rId4">
            <a:alphaModFix/>
          </a:blip>
          <a:srcRect t="23758" r="51763" b="8765"/>
          <a:stretch/>
        </p:blipFill>
        <p:spPr>
          <a:xfrm>
            <a:off x="2081794" y="2053789"/>
            <a:ext cx="1208718" cy="906251"/>
          </a:xfrm>
          <a:prstGeom prst="rect">
            <a:avLst/>
          </a:prstGeom>
          <a:noFill/>
          <a:ln>
            <a:noFill/>
          </a:ln>
        </p:spPr>
      </p:pic>
      <p:pic>
        <p:nvPicPr>
          <p:cNvPr id="3572" name="Google Shape;3572;p192"/>
          <p:cNvPicPr preferRelativeResize="0"/>
          <p:nvPr/>
        </p:nvPicPr>
        <p:blipFill>
          <a:blip r:embed="rId3">
            <a:alphaModFix/>
          </a:blip>
          <a:stretch>
            <a:fillRect/>
          </a:stretch>
        </p:blipFill>
        <p:spPr>
          <a:xfrm>
            <a:off x="1513397" y="1872650"/>
            <a:ext cx="644580" cy="1074300"/>
          </a:xfrm>
          <a:prstGeom prst="rect">
            <a:avLst/>
          </a:prstGeom>
          <a:noFill/>
          <a:ln>
            <a:noFill/>
          </a:ln>
        </p:spPr>
      </p:pic>
      <p:sp>
        <p:nvSpPr>
          <p:cNvPr id="3573" name="Google Shape;3573;p192"/>
          <p:cNvSpPr/>
          <p:nvPr/>
        </p:nvSpPr>
        <p:spPr>
          <a:xfrm>
            <a:off x="6214487" y="2194848"/>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4" name="Google Shape;3574;p192"/>
          <p:cNvPicPr preferRelativeResize="0"/>
          <p:nvPr/>
        </p:nvPicPr>
        <p:blipFill rotWithShape="1">
          <a:blip r:embed="rId4">
            <a:alphaModFix/>
          </a:blip>
          <a:srcRect t="23758" r="51763" b="8765"/>
          <a:stretch/>
        </p:blipFill>
        <p:spPr>
          <a:xfrm>
            <a:off x="6413594" y="2053789"/>
            <a:ext cx="1208717" cy="906251"/>
          </a:xfrm>
          <a:prstGeom prst="rect">
            <a:avLst/>
          </a:prstGeom>
          <a:noFill/>
          <a:ln>
            <a:noFill/>
          </a:ln>
        </p:spPr>
      </p:pic>
      <p:pic>
        <p:nvPicPr>
          <p:cNvPr id="3575" name="Google Shape;3575;p192"/>
          <p:cNvPicPr preferRelativeResize="0"/>
          <p:nvPr/>
        </p:nvPicPr>
        <p:blipFill>
          <a:blip r:embed="rId3">
            <a:alphaModFix/>
          </a:blip>
          <a:stretch>
            <a:fillRect/>
          </a:stretch>
        </p:blipFill>
        <p:spPr>
          <a:xfrm>
            <a:off x="5845198" y="1872650"/>
            <a:ext cx="644580" cy="1074300"/>
          </a:xfrm>
          <a:prstGeom prst="rect">
            <a:avLst/>
          </a:prstGeom>
          <a:noFill/>
          <a:ln>
            <a:noFill/>
          </a:ln>
        </p:spPr>
      </p:pic>
      <p:sp>
        <p:nvSpPr>
          <p:cNvPr id="3576" name="Google Shape;3576;p192"/>
          <p:cNvSpPr/>
          <p:nvPr/>
        </p:nvSpPr>
        <p:spPr>
          <a:xfrm>
            <a:off x="5278562" y="4114123"/>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7" name="Google Shape;3577;p192"/>
          <p:cNvPicPr preferRelativeResize="0"/>
          <p:nvPr/>
        </p:nvPicPr>
        <p:blipFill rotWithShape="1">
          <a:blip r:embed="rId4">
            <a:alphaModFix/>
          </a:blip>
          <a:srcRect t="23758" r="51763" b="8765"/>
          <a:stretch/>
        </p:blipFill>
        <p:spPr>
          <a:xfrm>
            <a:off x="5487594" y="3973064"/>
            <a:ext cx="1208717" cy="906251"/>
          </a:xfrm>
          <a:prstGeom prst="rect">
            <a:avLst/>
          </a:prstGeom>
          <a:noFill/>
          <a:ln>
            <a:noFill/>
          </a:ln>
        </p:spPr>
      </p:pic>
      <p:pic>
        <p:nvPicPr>
          <p:cNvPr id="3578" name="Google Shape;3578;p192"/>
          <p:cNvPicPr preferRelativeResize="0"/>
          <p:nvPr/>
        </p:nvPicPr>
        <p:blipFill>
          <a:blip r:embed="rId3">
            <a:alphaModFix/>
          </a:blip>
          <a:stretch>
            <a:fillRect/>
          </a:stretch>
        </p:blipFill>
        <p:spPr>
          <a:xfrm>
            <a:off x="4919198" y="3791925"/>
            <a:ext cx="644580" cy="1074300"/>
          </a:xfrm>
          <a:prstGeom prst="rect">
            <a:avLst/>
          </a:prstGeom>
          <a:noFill/>
          <a:ln>
            <a:noFill/>
          </a:ln>
        </p:spPr>
      </p:pic>
      <p:sp>
        <p:nvSpPr>
          <p:cNvPr id="3579" name="Google Shape;3579;p192"/>
          <p:cNvSpPr/>
          <p:nvPr/>
        </p:nvSpPr>
        <p:spPr>
          <a:xfrm>
            <a:off x="3084662" y="4114123"/>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80" name="Google Shape;3580;p192"/>
          <p:cNvPicPr preferRelativeResize="0"/>
          <p:nvPr/>
        </p:nvPicPr>
        <p:blipFill rotWithShape="1">
          <a:blip r:embed="rId4">
            <a:alphaModFix/>
          </a:blip>
          <a:srcRect t="23758" r="51763" b="8765"/>
          <a:stretch/>
        </p:blipFill>
        <p:spPr>
          <a:xfrm>
            <a:off x="3293694" y="3973064"/>
            <a:ext cx="1208718" cy="906251"/>
          </a:xfrm>
          <a:prstGeom prst="rect">
            <a:avLst/>
          </a:prstGeom>
          <a:noFill/>
          <a:ln>
            <a:noFill/>
          </a:ln>
        </p:spPr>
      </p:pic>
      <p:pic>
        <p:nvPicPr>
          <p:cNvPr id="3581" name="Google Shape;3581;p192"/>
          <p:cNvPicPr preferRelativeResize="0"/>
          <p:nvPr/>
        </p:nvPicPr>
        <p:blipFill>
          <a:blip r:embed="rId3">
            <a:alphaModFix/>
          </a:blip>
          <a:stretch>
            <a:fillRect/>
          </a:stretch>
        </p:blipFill>
        <p:spPr>
          <a:xfrm>
            <a:off x="2725298" y="3791925"/>
            <a:ext cx="644580" cy="1074300"/>
          </a:xfrm>
          <a:prstGeom prst="rect">
            <a:avLst/>
          </a:prstGeom>
          <a:noFill/>
          <a:ln>
            <a:noFill/>
          </a:ln>
        </p:spPr>
      </p:pic>
      <p:sp>
        <p:nvSpPr>
          <p:cNvPr id="3582" name="Google Shape;3582;p192"/>
          <p:cNvSpPr/>
          <p:nvPr/>
        </p:nvSpPr>
        <p:spPr>
          <a:xfrm>
            <a:off x="4342212" y="1308348"/>
            <a:ext cx="459600" cy="4299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83" name="Google Shape;3583;p192"/>
          <p:cNvPicPr preferRelativeResize="0"/>
          <p:nvPr/>
        </p:nvPicPr>
        <p:blipFill rotWithShape="1">
          <a:blip r:embed="rId4">
            <a:alphaModFix/>
          </a:blip>
          <a:srcRect t="23758" r="51763" b="8765"/>
          <a:stretch/>
        </p:blipFill>
        <p:spPr>
          <a:xfrm>
            <a:off x="4023244" y="890189"/>
            <a:ext cx="1208718" cy="9062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587"/>
        <p:cNvGrpSpPr/>
        <p:nvPr/>
      </p:nvGrpSpPr>
      <p:grpSpPr>
        <a:xfrm>
          <a:off x="0" y="0"/>
          <a:ext cx="0" cy="0"/>
          <a:chOff x="0" y="0"/>
          <a:chExt cx="0" cy="0"/>
        </a:xfrm>
      </p:grpSpPr>
      <p:cxnSp>
        <p:nvCxnSpPr>
          <p:cNvPr id="3588" name="Google Shape;3588;p193"/>
          <p:cNvCxnSpPr/>
          <p:nvPr/>
        </p:nvCxnSpPr>
        <p:spPr>
          <a:xfrm>
            <a:off x="7112725" y="3276700"/>
            <a:ext cx="1070700" cy="1134000"/>
          </a:xfrm>
          <a:prstGeom prst="straightConnector1">
            <a:avLst/>
          </a:prstGeom>
          <a:noFill/>
          <a:ln w="114300" cap="flat" cmpd="sng">
            <a:solidFill>
              <a:srgbClr val="F08D4F"/>
            </a:solidFill>
            <a:prstDash val="solid"/>
            <a:round/>
            <a:headEnd type="none" w="med" len="med"/>
            <a:tailEnd type="none" w="med" len="med"/>
          </a:ln>
        </p:spPr>
      </p:cxnSp>
      <p:cxnSp>
        <p:nvCxnSpPr>
          <p:cNvPr id="3589" name="Google Shape;3589;p193"/>
          <p:cNvCxnSpPr/>
          <p:nvPr/>
        </p:nvCxnSpPr>
        <p:spPr>
          <a:xfrm flipH="1">
            <a:off x="6036700" y="3281775"/>
            <a:ext cx="1086600" cy="1162800"/>
          </a:xfrm>
          <a:prstGeom prst="straightConnector1">
            <a:avLst/>
          </a:prstGeom>
          <a:noFill/>
          <a:ln w="114300" cap="flat" cmpd="sng">
            <a:solidFill>
              <a:srgbClr val="F08D4F"/>
            </a:solidFill>
            <a:prstDash val="solid"/>
            <a:round/>
            <a:headEnd type="none" w="med" len="med"/>
            <a:tailEnd type="none" w="med" len="med"/>
          </a:ln>
        </p:spPr>
      </p:cxnSp>
      <p:sp>
        <p:nvSpPr>
          <p:cNvPr id="3590" name="Google Shape;3590;p193"/>
          <p:cNvSpPr/>
          <p:nvPr/>
        </p:nvSpPr>
        <p:spPr>
          <a:xfrm>
            <a:off x="6840925" y="3200538"/>
            <a:ext cx="574200" cy="1890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91" name="Google Shape;3591;p193"/>
          <p:cNvCxnSpPr/>
          <p:nvPr/>
        </p:nvCxnSpPr>
        <p:spPr>
          <a:xfrm rot="10800000" flipH="1">
            <a:off x="7123225" y="1600300"/>
            <a:ext cx="1086600" cy="1162800"/>
          </a:xfrm>
          <a:prstGeom prst="straightConnector1">
            <a:avLst/>
          </a:prstGeom>
          <a:noFill/>
          <a:ln w="114300" cap="flat" cmpd="sng">
            <a:solidFill>
              <a:srgbClr val="F08D4F"/>
            </a:solidFill>
            <a:prstDash val="solid"/>
            <a:round/>
            <a:headEnd type="none" w="med" len="med"/>
            <a:tailEnd type="none" w="med" len="med"/>
          </a:ln>
        </p:spPr>
      </p:cxnSp>
      <p:sp>
        <p:nvSpPr>
          <p:cNvPr id="3592" name="Google Shape;3592;p193"/>
          <p:cNvSpPr/>
          <p:nvPr/>
        </p:nvSpPr>
        <p:spPr>
          <a:xfrm>
            <a:off x="7839425" y="1630575"/>
            <a:ext cx="574200" cy="1890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93" name="Google Shape;3593;p193"/>
          <p:cNvCxnSpPr/>
          <p:nvPr/>
        </p:nvCxnSpPr>
        <p:spPr>
          <a:xfrm rot="10800000">
            <a:off x="6137800" y="1630575"/>
            <a:ext cx="996000" cy="1137600"/>
          </a:xfrm>
          <a:prstGeom prst="straightConnector1">
            <a:avLst/>
          </a:prstGeom>
          <a:noFill/>
          <a:ln w="114300" cap="flat" cmpd="sng">
            <a:solidFill>
              <a:srgbClr val="F08D4F"/>
            </a:solidFill>
            <a:prstDash val="solid"/>
            <a:round/>
            <a:headEnd type="none" w="med" len="med"/>
            <a:tailEnd type="none" w="med" len="med"/>
          </a:ln>
        </p:spPr>
      </p:cxnSp>
      <p:sp>
        <p:nvSpPr>
          <p:cNvPr id="3594" name="Google Shape;3594;p193"/>
          <p:cNvSpPr/>
          <p:nvPr/>
        </p:nvSpPr>
        <p:spPr>
          <a:xfrm>
            <a:off x="6036700" y="1418275"/>
            <a:ext cx="574200" cy="4014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Network Topologies</a:t>
            </a:r>
            <a:endParaRPr/>
          </a:p>
        </p:txBody>
      </p:sp>
      <p:sp>
        <p:nvSpPr>
          <p:cNvPr id="3596" name="Google Shape;3596;p193"/>
          <p:cNvSpPr txBox="1">
            <a:spLocks noGrp="1"/>
          </p:cNvSpPr>
          <p:nvPr>
            <p:ph type="subTitle" idx="1"/>
          </p:nvPr>
        </p:nvSpPr>
        <p:spPr>
          <a:xfrm>
            <a:off x="0" y="675975"/>
            <a:ext cx="22305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Hybrid</a:t>
            </a:r>
            <a:endParaRPr/>
          </a:p>
        </p:txBody>
      </p:sp>
      <p:sp>
        <p:nvSpPr>
          <p:cNvPr id="3597" name="Google Shape;3597;p19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
        <p:nvSpPr>
          <p:cNvPr id="3598" name="Google Shape;3598;p193"/>
          <p:cNvSpPr/>
          <p:nvPr/>
        </p:nvSpPr>
        <p:spPr>
          <a:xfrm>
            <a:off x="1237675" y="1604950"/>
            <a:ext cx="3188700" cy="2793300"/>
          </a:xfrm>
          <a:prstGeom prst="roundRect">
            <a:avLst>
              <a:gd name="adj" fmla="val 50000"/>
            </a:avLst>
          </a:prstGeom>
          <a:noFill/>
          <a:ln w="114300" cap="flat" cmpd="sng">
            <a:solidFill>
              <a:srgbClr val="F08D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9" name="Google Shape;3599;p193"/>
          <p:cNvPicPr preferRelativeResize="0"/>
          <p:nvPr/>
        </p:nvPicPr>
        <p:blipFill rotWithShape="1">
          <a:blip r:embed="rId3">
            <a:alphaModFix/>
          </a:blip>
          <a:srcRect t="23758" r="51763" b="8765"/>
          <a:stretch/>
        </p:blipFill>
        <p:spPr>
          <a:xfrm>
            <a:off x="1097922" y="2635357"/>
            <a:ext cx="1060982" cy="795470"/>
          </a:xfrm>
          <a:prstGeom prst="rect">
            <a:avLst/>
          </a:prstGeom>
          <a:noFill/>
          <a:ln>
            <a:noFill/>
          </a:ln>
        </p:spPr>
      </p:pic>
      <p:pic>
        <p:nvPicPr>
          <p:cNvPr id="3600" name="Google Shape;3600;p193"/>
          <p:cNvPicPr preferRelativeResize="0"/>
          <p:nvPr/>
        </p:nvPicPr>
        <p:blipFill>
          <a:blip r:embed="rId4">
            <a:alphaModFix/>
          </a:blip>
          <a:stretch>
            <a:fillRect/>
          </a:stretch>
        </p:blipFill>
        <p:spPr>
          <a:xfrm>
            <a:off x="569587" y="2446779"/>
            <a:ext cx="574219" cy="984051"/>
          </a:xfrm>
          <a:prstGeom prst="rect">
            <a:avLst/>
          </a:prstGeom>
          <a:noFill/>
          <a:ln>
            <a:noFill/>
          </a:ln>
        </p:spPr>
      </p:pic>
      <p:pic>
        <p:nvPicPr>
          <p:cNvPr id="3601" name="Google Shape;3601;p193"/>
          <p:cNvPicPr preferRelativeResize="0"/>
          <p:nvPr/>
        </p:nvPicPr>
        <p:blipFill>
          <a:blip r:embed="rId4">
            <a:alphaModFix/>
          </a:blip>
          <a:stretch>
            <a:fillRect/>
          </a:stretch>
        </p:blipFill>
        <p:spPr>
          <a:xfrm>
            <a:off x="3360230" y="2446779"/>
            <a:ext cx="574219" cy="984051"/>
          </a:xfrm>
          <a:prstGeom prst="rect">
            <a:avLst/>
          </a:prstGeom>
          <a:noFill/>
          <a:ln>
            <a:noFill/>
          </a:ln>
        </p:spPr>
      </p:pic>
      <p:cxnSp>
        <p:nvCxnSpPr>
          <p:cNvPr id="3602" name="Google Shape;3602;p193"/>
          <p:cNvCxnSpPr/>
          <p:nvPr/>
        </p:nvCxnSpPr>
        <p:spPr>
          <a:xfrm rot="10800000">
            <a:off x="4733750" y="3001600"/>
            <a:ext cx="782700" cy="0"/>
          </a:xfrm>
          <a:prstGeom prst="straightConnector1">
            <a:avLst/>
          </a:prstGeom>
          <a:noFill/>
          <a:ln w="114300" cap="flat" cmpd="sng">
            <a:solidFill>
              <a:srgbClr val="F08D4F"/>
            </a:solidFill>
            <a:prstDash val="solid"/>
            <a:round/>
            <a:headEnd type="none" w="med" len="med"/>
            <a:tailEnd type="none" w="med" len="med"/>
          </a:ln>
        </p:spPr>
      </p:cxnSp>
      <p:pic>
        <p:nvPicPr>
          <p:cNvPr id="3603" name="Google Shape;3603;p193"/>
          <p:cNvPicPr preferRelativeResize="0"/>
          <p:nvPr/>
        </p:nvPicPr>
        <p:blipFill rotWithShape="1">
          <a:blip r:embed="rId3">
            <a:alphaModFix/>
          </a:blip>
          <a:srcRect t="23758" r="51763" b="8765"/>
          <a:stretch/>
        </p:blipFill>
        <p:spPr>
          <a:xfrm>
            <a:off x="3881158" y="2635357"/>
            <a:ext cx="1060982" cy="795470"/>
          </a:xfrm>
          <a:prstGeom prst="rect">
            <a:avLst/>
          </a:prstGeom>
          <a:noFill/>
          <a:ln>
            <a:noFill/>
          </a:ln>
        </p:spPr>
      </p:pic>
      <p:cxnSp>
        <p:nvCxnSpPr>
          <p:cNvPr id="3604" name="Google Shape;3604;p193"/>
          <p:cNvCxnSpPr/>
          <p:nvPr/>
        </p:nvCxnSpPr>
        <p:spPr>
          <a:xfrm rot="10800000">
            <a:off x="5644825" y="3001600"/>
            <a:ext cx="782700" cy="0"/>
          </a:xfrm>
          <a:prstGeom prst="straightConnector1">
            <a:avLst/>
          </a:prstGeom>
          <a:noFill/>
          <a:ln w="114300" cap="flat" cmpd="sng">
            <a:solidFill>
              <a:srgbClr val="F08D4F"/>
            </a:solidFill>
            <a:prstDash val="solid"/>
            <a:round/>
            <a:headEnd type="none" w="med" len="med"/>
            <a:tailEnd type="none" w="med" len="med"/>
          </a:ln>
        </p:spPr>
      </p:cxnSp>
      <p:pic>
        <p:nvPicPr>
          <p:cNvPr id="3605" name="Google Shape;3605;p193"/>
          <p:cNvPicPr preferRelativeResize="0"/>
          <p:nvPr/>
        </p:nvPicPr>
        <p:blipFill rotWithShape="1">
          <a:blip r:embed="rId3">
            <a:alphaModFix/>
          </a:blip>
          <a:srcRect t="23758" r="51763" b="8765"/>
          <a:stretch/>
        </p:blipFill>
        <p:spPr>
          <a:xfrm>
            <a:off x="5927817" y="4174349"/>
            <a:ext cx="838492" cy="628676"/>
          </a:xfrm>
          <a:prstGeom prst="rect">
            <a:avLst/>
          </a:prstGeom>
          <a:noFill/>
          <a:ln>
            <a:noFill/>
          </a:ln>
        </p:spPr>
      </p:pic>
      <p:pic>
        <p:nvPicPr>
          <p:cNvPr id="3606" name="Google Shape;3606;p193"/>
          <p:cNvPicPr preferRelativeResize="0"/>
          <p:nvPr/>
        </p:nvPicPr>
        <p:blipFill>
          <a:blip r:embed="rId4">
            <a:alphaModFix/>
          </a:blip>
          <a:stretch>
            <a:fillRect/>
          </a:stretch>
        </p:blipFill>
        <p:spPr>
          <a:xfrm>
            <a:off x="5533516" y="4048691"/>
            <a:ext cx="447149" cy="745253"/>
          </a:xfrm>
          <a:prstGeom prst="rect">
            <a:avLst/>
          </a:prstGeom>
          <a:noFill/>
          <a:ln>
            <a:noFill/>
          </a:ln>
        </p:spPr>
      </p:pic>
      <p:pic>
        <p:nvPicPr>
          <p:cNvPr id="3607" name="Google Shape;3607;p193"/>
          <p:cNvPicPr preferRelativeResize="0"/>
          <p:nvPr/>
        </p:nvPicPr>
        <p:blipFill rotWithShape="1">
          <a:blip r:embed="rId3">
            <a:alphaModFix/>
          </a:blip>
          <a:srcRect t="23758" r="51763" b="8765"/>
          <a:stretch/>
        </p:blipFill>
        <p:spPr>
          <a:xfrm>
            <a:off x="7707283" y="4174349"/>
            <a:ext cx="838493" cy="628676"/>
          </a:xfrm>
          <a:prstGeom prst="rect">
            <a:avLst/>
          </a:prstGeom>
          <a:noFill/>
          <a:ln>
            <a:noFill/>
          </a:ln>
        </p:spPr>
      </p:pic>
      <p:pic>
        <p:nvPicPr>
          <p:cNvPr id="3608" name="Google Shape;3608;p193"/>
          <p:cNvPicPr preferRelativeResize="0"/>
          <p:nvPr/>
        </p:nvPicPr>
        <p:blipFill>
          <a:blip r:embed="rId4">
            <a:alphaModFix/>
          </a:blip>
          <a:stretch>
            <a:fillRect/>
          </a:stretch>
        </p:blipFill>
        <p:spPr>
          <a:xfrm>
            <a:off x="7312982" y="4048691"/>
            <a:ext cx="447149" cy="745253"/>
          </a:xfrm>
          <a:prstGeom prst="rect">
            <a:avLst/>
          </a:prstGeom>
          <a:noFill/>
          <a:ln>
            <a:noFill/>
          </a:ln>
        </p:spPr>
      </p:pic>
      <p:pic>
        <p:nvPicPr>
          <p:cNvPr id="3609" name="Google Shape;3609;p193"/>
          <p:cNvPicPr preferRelativeResize="0"/>
          <p:nvPr/>
        </p:nvPicPr>
        <p:blipFill>
          <a:blip r:embed="rId4">
            <a:alphaModFix/>
          </a:blip>
          <a:stretch>
            <a:fillRect/>
          </a:stretch>
        </p:blipFill>
        <p:spPr>
          <a:xfrm>
            <a:off x="5533516" y="1093053"/>
            <a:ext cx="447149" cy="745252"/>
          </a:xfrm>
          <a:prstGeom prst="rect">
            <a:avLst/>
          </a:prstGeom>
          <a:noFill/>
          <a:ln>
            <a:noFill/>
          </a:ln>
        </p:spPr>
      </p:pic>
      <p:pic>
        <p:nvPicPr>
          <p:cNvPr id="3610" name="Google Shape;3610;p193"/>
          <p:cNvPicPr preferRelativeResize="0"/>
          <p:nvPr/>
        </p:nvPicPr>
        <p:blipFill>
          <a:blip r:embed="rId4">
            <a:alphaModFix/>
          </a:blip>
          <a:stretch>
            <a:fillRect/>
          </a:stretch>
        </p:blipFill>
        <p:spPr>
          <a:xfrm>
            <a:off x="7312982" y="1093053"/>
            <a:ext cx="447149" cy="745252"/>
          </a:xfrm>
          <a:prstGeom prst="rect">
            <a:avLst/>
          </a:prstGeom>
          <a:noFill/>
          <a:ln>
            <a:noFill/>
          </a:ln>
        </p:spPr>
      </p:pic>
      <p:pic>
        <p:nvPicPr>
          <p:cNvPr id="3611" name="Google Shape;3611;p193"/>
          <p:cNvPicPr preferRelativeResize="0"/>
          <p:nvPr/>
        </p:nvPicPr>
        <p:blipFill rotWithShape="1">
          <a:blip r:embed="rId3">
            <a:alphaModFix/>
          </a:blip>
          <a:srcRect l="77499" t="1533" r="-729" b="8763"/>
          <a:stretch/>
        </p:blipFill>
        <p:spPr>
          <a:xfrm>
            <a:off x="5313500" y="2413325"/>
            <a:ext cx="507775" cy="1050950"/>
          </a:xfrm>
          <a:prstGeom prst="rect">
            <a:avLst/>
          </a:prstGeom>
          <a:noFill/>
          <a:ln>
            <a:noFill/>
          </a:ln>
        </p:spPr>
      </p:pic>
      <p:pic>
        <p:nvPicPr>
          <p:cNvPr id="3612" name="Google Shape;3612;p193"/>
          <p:cNvPicPr preferRelativeResize="0"/>
          <p:nvPr/>
        </p:nvPicPr>
        <p:blipFill>
          <a:blip r:embed="rId4">
            <a:alphaModFix/>
          </a:blip>
          <a:stretch>
            <a:fillRect/>
          </a:stretch>
        </p:blipFill>
        <p:spPr>
          <a:xfrm>
            <a:off x="6108405" y="2446779"/>
            <a:ext cx="574219" cy="984051"/>
          </a:xfrm>
          <a:prstGeom prst="rect">
            <a:avLst/>
          </a:prstGeom>
          <a:noFill/>
          <a:ln>
            <a:noFill/>
          </a:ln>
        </p:spPr>
      </p:pic>
      <p:sp>
        <p:nvSpPr>
          <p:cNvPr id="3613" name="Google Shape;3613;p193"/>
          <p:cNvSpPr/>
          <p:nvPr/>
        </p:nvSpPr>
        <p:spPr>
          <a:xfrm>
            <a:off x="2230400" y="4326813"/>
            <a:ext cx="574200" cy="1890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93"/>
          <p:cNvSpPr/>
          <p:nvPr/>
        </p:nvSpPr>
        <p:spPr>
          <a:xfrm>
            <a:off x="2230400" y="1524463"/>
            <a:ext cx="574200" cy="1890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15" name="Google Shape;3615;p193"/>
          <p:cNvPicPr preferRelativeResize="0"/>
          <p:nvPr/>
        </p:nvPicPr>
        <p:blipFill>
          <a:blip r:embed="rId4">
            <a:alphaModFix/>
          </a:blip>
          <a:stretch>
            <a:fillRect/>
          </a:stretch>
        </p:blipFill>
        <p:spPr>
          <a:xfrm>
            <a:off x="1986726" y="985251"/>
            <a:ext cx="574219" cy="984051"/>
          </a:xfrm>
          <a:prstGeom prst="rect">
            <a:avLst/>
          </a:prstGeom>
          <a:noFill/>
          <a:ln>
            <a:noFill/>
          </a:ln>
        </p:spPr>
      </p:pic>
      <p:pic>
        <p:nvPicPr>
          <p:cNvPr id="3616" name="Google Shape;3616;p193"/>
          <p:cNvPicPr preferRelativeResize="0"/>
          <p:nvPr/>
        </p:nvPicPr>
        <p:blipFill>
          <a:blip r:embed="rId4">
            <a:alphaModFix/>
          </a:blip>
          <a:stretch>
            <a:fillRect/>
          </a:stretch>
        </p:blipFill>
        <p:spPr>
          <a:xfrm>
            <a:off x="1986726" y="3833900"/>
            <a:ext cx="574219" cy="984051"/>
          </a:xfrm>
          <a:prstGeom prst="rect">
            <a:avLst/>
          </a:prstGeom>
          <a:noFill/>
          <a:ln>
            <a:noFill/>
          </a:ln>
        </p:spPr>
      </p:pic>
      <p:pic>
        <p:nvPicPr>
          <p:cNvPr id="3617" name="Google Shape;3617;p193"/>
          <p:cNvPicPr preferRelativeResize="0"/>
          <p:nvPr/>
        </p:nvPicPr>
        <p:blipFill rotWithShape="1">
          <a:blip r:embed="rId3">
            <a:alphaModFix/>
          </a:blip>
          <a:srcRect t="23758" r="51763" b="8765"/>
          <a:stretch/>
        </p:blipFill>
        <p:spPr>
          <a:xfrm>
            <a:off x="6629333" y="2635357"/>
            <a:ext cx="1060982" cy="795470"/>
          </a:xfrm>
          <a:prstGeom prst="rect">
            <a:avLst/>
          </a:prstGeom>
          <a:noFill/>
          <a:ln>
            <a:noFill/>
          </a:ln>
        </p:spPr>
      </p:pic>
      <p:pic>
        <p:nvPicPr>
          <p:cNvPr id="3618" name="Google Shape;3618;p193"/>
          <p:cNvPicPr preferRelativeResize="0"/>
          <p:nvPr/>
        </p:nvPicPr>
        <p:blipFill rotWithShape="1">
          <a:blip r:embed="rId3">
            <a:alphaModFix/>
          </a:blip>
          <a:srcRect t="23758" r="51763" b="8765"/>
          <a:stretch/>
        </p:blipFill>
        <p:spPr>
          <a:xfrm>
            <a:off x="2508883" y="1142239"/>
            <a:ext cx="1060983" cy="795470"/>
          </a:xfrm>
          <a:prstGeom prst="rect">
            <a:avLst/>
          </a:prstGeom>
          <a:noFill/>
          <a:ln>
            <a:noFill/>
          </a:ln>
        </p:spPr>
      </p:pic>
      <p:pic>
        <p:nvPicPr>
          <p:cNvPr id="3619" name="Google Shape;3619;p193"/>
          <p:cNvPicPr preferRelativeResize="0"/>
          <p:nvPr/>
        </p:nvPicPr>
        <p:blipFill rotWithShape="1">
          <a:blip r:embed="rId3">
            <a:alphaModFix/>
          </a:blip>
          <a:srcRect t="23758" r="51763" b="8765"/>
          <a:stretch/>
        </p:blipFill>
        <p:spPr>
          <a:xfrm>
            <a:off x="2508883" y="4049882"/>
            <a:ext cx="1060983" cy="795470"/>
          </a:xfrm>
          <a:prstGeom prst="rect">
            <a:avLst/>
          </a:prstGeom>
          <a:noFill/>
          <a:ln>
            <a:noFill/>
          </a:ln>
        </p:spPr>
      </p:pic>
      <p:pic>
        <p:nvPicPr>
          <p:cNvPr id="3620" name="Google Shape;3620;p193"/>
          <p:cNvPicPr preferRelativeResize="0"/>
          <p:nvPr/>
        </p:nvPicPr>
        <p:blipFill rotWithShape="1">
          <a:blip r:embed="rId3">
            <a:alphaModFix/>
          </a:blip>
          <a:srcRect t="23758" r="51763" b="8765"/>
          <a:stretch/>
        </p:blipFill>
        <p:spPr>
          <a:xfrm>
            <a:off x="5927817" y="1218711"/>
            <a:ext cx="838492" cy="628676"/>
          </a:xfrm>
          <a:prstGeom prst="rect">
            <a:avLst/>
          </a:prstGeom>
          <a:noFill/>
          <a:ln>
            <a:noFill/>
          </a:ln>
        </p:spPr>
      </p:pic>
      <p:pic>
        <p:nvPicPr>
          <p:cNvPr id="3621" name="Google Shape;3621;p193"/>
          <p:cNvPicPr preferRelativeResize="0"/>
          <p:nvPr/>
        </p:nvPicPr>
        <p:blipFill rotWithShape="1">
          <a:blip r:embed="rId3">
            <a:alphaModFix/>
          </a:blip>
          <a:srcRect t="23758" r="51763" b="8765"/>
          <a:stretch/>
        </p:blipFill>
        <p:spPr>
          <a:xfrm>
            <a:off x="7707283" y="1218711"/>
            <a:ext cx="838493" cy="6286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625"/>
        <p:cNvGrpSpPr/>
        <p:nvPr/>
      </p:nvGrpSpPr>
      <p:grpSpPr>
        <a:xfrm>
          <a:off x="0" y="0"/>
          <a:ext cx="0" cy="0"/>
          <a:chOff x="0" y="0"/>
          <a:chExt cx="0" cy="0"/>
        </a:xfrm>
      </p:grpSpPr>
      <p:cxnSp>
        <p:nvCxnSpPr>
          <p:cNvPr id="3626" name="Google Shape;3626;p194"/>
          <p:cNvCxnSpPr/>
          <p:nvPr/>
        </p:nvCxnSpPr>
        <p:spPr>
          <a:xfrm>
            <a:off x="4603497" y="2795064"/>
            <a:ext cx="3459600" cy="0"/>
          </a:xfrm>
          <a:prstGeom prst="straightConnector1">
            <a:avLst/>
          </a:prstGeom>
          <a:noFill/>
          <a:ln w="114300" cap="flat" cmpd="sng">
            <a:solidFill>
              <a:srgbClr val="CC0000"/>
            </a:solidFill>
            <a:prstDash val="solid"/>
            <a:round/>
            <a:headEnd type="none" w="med" len="med"/>
            <a:tailEnd type="none" w="med" len="med"/>
          </a:ln>
        </p:spPr>
      </p:cxnSp>
      <p:sp>
        <p:nvSpPr>
          <p:cNvPr id="3627" name="Google Shape;3627;p19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
        <p:nvSpPr>
          <p:cNvPr id="3628" name="Google Shape;3628;p1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Topologies and Network Security</a:t>
            </a:r>
            <a:endParaRPr/>
          </a:p>
        </p:txBody>
      </p:sp>
      <p:cxnSp>
        <p:nvCxnSpPr>
          <p:cNvPr id="3629" name="Google Shape;3629;p194"/>
          <p:cNvCxnSpPr>
            <a:endCxn id="3630" idx="1"/>
          </p:cNvCxnSpPr>
          <p:nvPr/>
        </p:nvCxnSpPr>
        <p:spPr>
          <a:xfrm>
            <a:off x="1089975" y="2795125"/>
            <a:ext cx="2628900" cy="0"/>
          </a:xfrm>
          <a:prstGeom prst="straightConnector1">
            <a:avLst/>
          </a:prstGeom>
          <a:noFill/>
          <a:ln w="114300" cap="flat" cmpd="sng">
            <a:solidFill>
              <a:srgbClr val="6AA84F"/>
            </a:solidFill>
            <a:prstDash val="solid"/>
            <a:round/>
            <a:headEnd type="none" w="med" len="med"/>
            <a:tailEnd type="none" w="med" len="med"/>
          </a:ln>
        </p:spPr>
      </p:cxnSp>
      <p:sp>
        <p:nvSpPr>
          <p:cNvPr id="3631" name="Google Shape;3631;p194"/>
          <p:cNvSpPr/>
          <p:nvPr/>
        </p:nvSpPr>
        <p:spPr>
          <a:xfrm>
            <a:off x="738928" y="2630882"/>
            <a:ext cx="351000" cy="3285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2" name="Google Shape;3632;p194"/>
          <p:cNvPicPr preferRelativeResize="0"/>
          <p:nvPr/>
        </p:nvPicPr>
        <p:blipFill rotWithShape="1">
          <a:blip r:embed="rId3">
            <a:alphaModFix/>
          </a:blip>
          <a:srcRect t="23758" r="51763" b="8765"/>
          <a:stretch/>
        </p:blipFill>
        <p:spPr>
          <a:xfrm>
            <a:off x="898598" y="2523136"/>
            <a:ext cx="923280" cy="692237"/>
          </a:xfrm>
          <a:prstGeom prst="rect">
            <a:avLst/>
          </a:prstGeom>
          <a:noFill/>
          <a:ln>
            <a:noFill/>
          </a:ln>
        </p:spPr>
      </p:pic>
      <p:pic>
        <p:nvPicPr>
          <p:cNvPr id="3633" name="Google Shape;3633;p194"/>
          <p:cNvPicPr preferRelativeResize="0"/>
          <p:nvPr/>
        </p:nvPicPr>
        <p:blipFill>
          <a:blip r:embed="rId4">
            <a:alphaModFix/>
          </a:blip>
          <a:stretch>
            <a:fillRect/>
          </a:stretch>
        </p:blipFill>
        <p:spPr>
          <a:xfrm>
            <a:off x="464427" y="2384773"/>
            <a:ext cx="492363" cy="820601"/>
          </a:xfrm>
          <a:prstGeom prst="rect">
            <a:avLst/>
          </a:prstGeom>
          <a:noFill/>
          <a:ln>
            <a:noFill/>
          </a:ln>
        </p:spPr>
      </p:pic>
      <p:sp>
        <p:nvSpPr>
          <p:cNvPr id="3634" name="Google Shape;3634;p194"/>
          <p:cNvSpPr txBox="1">
            <a:spLocks noGrp="1"/>
          </p:cNvSpPr>
          <p:nvPr>
            <p:ph type="subTitle" idx="1"/>
          </p:nvPr>
        </p:nvSpPr>
        <p:spPr>
          <a:xfrm>
            <a:off x="0" y="675975"/>
            <a:ext cx="9168600" cy="1074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If an attacker takes down a device that is a “point of failure,” that local area network will be impacted.</a:t>
            </a:r>
            <a:endParaRPr/>
          </a:p>
        </p:txBody>
      </p:sp>
      <p:sp>
        <p:nvSpPr>
          <p:cNvPr id="3635" name="Google Shape;3635;p194"/>
          <p:cNvSpPr txBox="1"/>
          <p:nvPr/>
        </p:nvSpPr>
        <p:spPr>
          <a:xfrm>
            <a:off x="880225" y="2084375"/>
            <a:ext cx="8568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Good</a:t>
            </a:r>
            <a:endParaRPr sz="1200">
              <a:latin typeface="Roboto"/>
              <a:ea typeface="Roboto"/>
              <a:cs typeface="Roboto"/>
              <a:sym typeface="Roboto"/>
            </a:endParaRPr>
          </a:p>
        </p:txBody>
      </p:sp>
      <p:sp>
        <p:nvSpPr>
          <p:cNvPr id="3636" name="Google Shape;3636;p194"/>
          <p:cNvSpPr/>
          <p:nvPr/>
        </p:nvSpPr>
        <p:spPr>
          <a:xfrm>
            <a:off x="2350353" y="2630882"/>
            <a:ext cx="351000" cy="3285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37" name="Google Shape;3637;p194"/>
          <p:cNvPicPr preferRelativeResize="0"/>
          <p:nvPr/>
        </p:nvPicPr>
        <p:blipFill rotWithShape="1">
          <a:blip r:embed="rId3">
            <a:alphaModFix/>
          </a:blip>
          <a:srcRect t="23758" r="51763" b="8765"/>
          <a:stretch/>
        </p:blipFill>
        <p:spPr>
          <a:xfrm>
            <a:off x="2510023" y="2523136"/>
            <a:ext cx="923280" cy="692237"/>
          </a:xfrm>
          <a:prstGeom prst="rect">
            <a:avLst/>
          </a:prstGeom>
          <a:noFill/>
          <a:ln>
            <a:noFill/>
          </a:ln>
        </p:spPr>
      </p:pic>
      <p:pic>
        <p:nvPicPr>
          <p:cNvPr id="3638" name="Google Shape;3638;p194"/>
          <p:cNvPicPr preferRelativeResize="0"/>
          <p:nvPr/>
        </p:nvPicPr>
        <p:blipFill>
          <a:blip r:embed="rId4">
            <a:alphaModFix/>
          </a:blip>
          <a:stretch>
            <a:fillRect/>
          </a:stretch>
        </p:blipFill>
        <p:spPr>
          <a:xfrm>
            <a:off x="2075852" y="2384773"/>
            <a:ext cx="492363" cy="820601"/>
          </a:xfrm>
          <a:prstGeom prst="rect">
            <a:avLst/>
          </a:prstGeom>
          <a:noFill/>
          <a:ln>
            <a:noFill/>
          </a:ln>
        </p:spPr>
      </p:pic>
      <p:sp>
        <p:nvSpPr>
          <p:cNvPr id="3639" name="Google Shape;3639;p194"/>
          <p:cNvSpPr/>
          <p:nvPr/>
        </p:nvSpPr>
        <p:spPr>
          <a:xfrm>
            <a:off x="3961778" y="2630882"/>
            <a:ext cx="351000" cy="3285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40" name="Google Shape;3640;p194"/>
          <p:cNvPicPr preferRelativeResize="0"/>
          <p:nvPr/>
        </p:nvPicPr>
        <p:blipFill rotWithShape="1">
          <a:blip r:embed="rId3">
            <a:alphaModFix/>
          </a:blip>
          <a:srcRect t="23758" r="51763" b="8765"/>
          <a:stretch/>
        </p:blipFill>
        <p:spPr>
          <a:xfrm>
            <a:off x="4121448" y="2523136"/>
            <a:ext cx="923280" cy="692237"/>
          </a:xfrm>
          <a:prstGeom prst="rect">
            <a:avLst/>
          </a:prstGeom>
          <a:noFill/>
          <a:ln>
            <a:noFill/>
          </a:ln>
        </p:spPr>
      </p:pic>
      <p:pic>
        <p:nvPicPr>
          <p:cNvPr id="3641" name="Google Shape;3641;p194"/>
          <p:cNvPicPr preferRelativeResize="0"/>
          <p:nvPr/>
        </p:nvPicPr>
        <p:blipFill>
          <a:blip r:embed="rId4">
            <a:alphaModFix/>
          </a:blip>
          <a:stretch>
            <a:fillRect/>
          </a:stretch>
        </p:blipFill>
        <p:spPr>
          <a:xfrm>
            <a:off x="3687277" y="2384773"/>
            <a:ext cx="492363" cy="820601"/>
          </a:xfrm>
          <a:prstGeom prst="rect">
            <a:avLst/>
          </a:prstGeom>
          <a:noFill/>
          <a:ln>
            <a:noFill/>
          </a:ln>
        </p:spPr>
      </p:pic>
      <p:sp>
        <p:nvSpPr>
          <p:cNvPr id="3642" name="Google Shape;3642;p194"/>
          <p:cNvSpPr/>
          <p:nvPr/>
        </p:nvSpPr>
        <p:spPr>
          <a:xfrm>
            <a:off x="5573203" y="2630882"/>
            <a:ext cx="351000" cy="3285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43" name="Google Shape;3643;p194"/>
          <p:cNvPicPr preferRelativeResize="0"/>
          <p:nvPr/>
        </p:nvPicPr>
        <p:blipFill rotWithShape="1">
          <a:blip r:embed="rId3">
            <a:alphaModFix/>
          </a:blip>
          <a:srcRect t="23758" r="51763" b="8765"/>
          <a:stretch/>
        </p:blipFill>
        <p:spPr>
          <a:xfrm>
            <a:off x="5732873" y="2523136"/>
            <a:ext cx="923280" cy="692237"/>
          </a:xfrm>
          <a:prstGeom prst="rect">
            <a:avLst/>
          </a:prstGeom>
          <a:noFill/>
          <a:ln>
            <a:noFill/>
          </a:ln>
        </p:spPr>
      </p:pic>
      <p:pic>
        <p:nvPicPr>
          <p:cNvPr id="3644" name="Google Shape;3644;p194"/>
          <p:cNvPicPr preferRelativeResize="0"/>
          <p:nvPr/>
        </p:nvPicPr>
        <p:blipFill>
          <a:blip r:embed="rId4">
            <a:alphaModFix/>
          </a:blip>
          <a:stretch>
            <a:fillRect/>
          </a:stretch>
        </p:blipFill>
        <p:spPr>
          <a:xfrm>
            <a:off x="5298702" y="2384773"/>
            <a:ext cx="492363" cy="820601"/>
          </a:xfrm>
          <a:prstGeom prst="rect">
            <a:avLst/>
          </a:prstGeom>
          <a:noFill/>
          <a:ln>
            <a:noFill/>
          </a:ln>
        </p:spPr>
      </p:pic>
      <p:sp>
        <p:nvSpPr>
          <p:cNvPr id="3645" name="Google Shape;3645;p194"/>
          <p:cNvSpPr/>
          <p:nvPr/>
        </p:nvSpPr>
        <p:spPr>
          <a:xfrm>
            <a:off x="7184628" y="2630882"/>
            <a:ext cx="351000" cy="328500"/>
          </a:xfrm>
          <a:prstGeom prst="rect">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46" name="Google Shape;3646;p194"/>
          <p:cNvPicPr preferRelativeResize="0"/>
          <p:nvPr/>
        </p:nvPicPr>
        <p:blipFill rotWithShape="1">
          <a:blip r:embed="rId3">
            <a:alphaModFix/>
          </a:blip>
          <a:srcRect t="23758" r="51763" b="8765"/>
          <a:stretch/>
        </p:blipFill>
        <p:spPr>
          <a:xfrm>
            <a:off x="7344298" y="2523136"/>
            <a:ext cx="923280" cy="692237"/>
          </a:xfrm>
          <a:prstGeom prst="rect">
            <a:avLst/>
          </a:prstGeom>
          <a:noFill/>
          <a:ln>
            <a:noFill/>
          </a:ln>
        </p:spPr>
      </p:pic>
      <p:pic>
        <p:nvPicPr>
          <p:cNvPr id="3647" name="Google Shape;3647;p194"/>
          <p:cNvPicPr preferRelativeResize="0"/>
          <p:nvPr/>
        </p:nvPicPr>
        <p:blipFill>
          <a:blip r:embed="rId4">
            <a:alphaModFix/>
          </a:blip>
          <a:stretch>
            <a:fillRect/>
          </a:stretch>
        </p:blipFill>
        <p:spPr>
          <a:xfrm>
            <a:off x="6910127" y="2384773"/>
            <a:ext cx="492363" cy="820601"/>
          </a:xfrm>
          <a:prstGeom prst="rect">
            <a:avLst/>
          </a:prstGeom>
          <a:noFill/>
          <a:ln>
            <a:noFill/>
          </a:ln>
        </p:spPr>
      </p:pic>
      <p:sp>
        <p:nvSpPr>
          <p:cNvPr id="3648" name="Google Shape;3648;p194"/>
          <p:cNvSpPr txBox="1"/>
          <p:nvPr/>
        </p:nvSpPr>
        <p:spPr>
          <a:xfrm>
            <a:off x="2426550" y="2084375"/>
            <a:ext cx="8568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Good</a:t>
            </a:r>
            <a:endParaRPr sz="1200">
              <a:latin typeface="Roboto"/>
              <a:ea typeface="Roboto"/>
              <a:cs typeface="Roboto"/>
              <a:sym typeface="Roboto"/>
            </a:endParaRPr>
          </a:p>
        </p:txBody>
      </p:sp>
      <p:sp>
        <p:nvSpPr>
          <p:cNvPr id="3649" name="Google Shape;3649;p194"/>
          <p:cNvSpPr txBox="1"/>
          <p:nvPr/>
        </p:nvSpPr>
        <p:spPr>
          <a:xfrm>
            <a:off x="5347250" y="2084375"/>
            <a:ext cx="13089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No  Connection</a:t>
            </a:r>
            <a:endParaRPr sz="1200">
              <a:latin typeface="Roboto"/>
              <a:ea typeface="Roboto"/>
              <a:cs typeface="Roboto"/>
              <a:sym typeface="Roboto"/>
            </a:endParaRPr>
          </a:p>
        </p:txBody>
      </p:sp>
      <p:sp>
        <p:nvSpPr>
          <p:cNvPr id="3650" name="Google Shape;3650;p194"/>
          <p:cNvSpPr txBox="1"/>
          <p:nvPr/>
        </p:nvSpPr>
        <p:spPr>
          <a:xfrm>
            <a:off x="6910125" y="2084375"/>
            <a:ext cx="13089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No  Connection</a:t>
            </a:r>
            <a:endParaRPr sz="1200">
              <a:latin typeface="Roboto"/>
              <a:ea typeface="Roboto"/>
              <a:cs typeface="Roboto"/>
              <a:sym typeface="Roboto"/>
            </a:endParaRPr>
          </a:p>
        </p:txBody>
      </p:sp>
      <p:sp>
        <p:nvSpPr>
          <p:cNvPr id="3651" name="Google Shape;3651;p194"/>
          <p:cNvSpPr txBox="1"/>
          <p:nvPr/>
        </p:nvSpPr>
        <p:spPr>
          <a:xfrm>
            <a:off x="3718875" y="1885125"/>
            <a:ext cx="1308900" cy="36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Point of Failure</a:t>
            </a:r>
            <a:endParaRPr sz="1200">
              <a:latin typeface="Roboto"/>
              <a:ea typeface="Roboto"/>
              <a:cs typeface="Roboto"/>
              <a:sym typeface="Roboto"/>
            </a:endParaRPr>
          </a:p>
        </p:txBody>
      </p:sp>
      <p:sp>
        <p:nvSpPr>
          <p:cNvPr id="3630" name="Google Shape;3630;p194"/>
          <p:cNvSpPr/>
          <p:nvPr/>
        </p:nvSpPr>
        <p:spPr>
          <a:xfrm>
            <a:off x="3718875" y="2257975"/>
            <a:ext cx="1272900" cy="1074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19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Devices</a:t>
            </a:r>
            <a:endParaRPr/>
          </a:p>
        </p:txBody>
      </p:sp>
      <p:sp>
        <p:nvSpPr>
          <p:cNvPr id="3657" name="Google Shape;3657;p19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1"/>
        <p:cNvGrpSpPr/>
        <p:nvPr/>
      </p:nvGrpSpPr>
      <p:grpSpPr>
        <a:xfrm>
          <a:off x="0" y="0"/>
          <a:ext cx="0" cy="0"/>
          <a:chOff x="0" y="0"/>
          <a:chExt cx="0" cy="0"/>
        </a:xfrm>
      </p:grpSpPr>
      <p:sp>
        <p:nvSpPr>
          <p:cNvPr id="3662" name="Google Shape;3662;p196"/>
          <p:cNvSpPr/>
          <p:nvPr/>
        </p:nvSpPr>
        <p:spPr>
          <a:xfrm>
            <a:off x="-8025" y="-14950"/>
            <a:ext cx="9144000" cy="5193300"/>
          </a:xfrm>
          <a:prstGeom prst="rect">
            <a:avLst/>
          </a:prstGeom>
          <a:solidFill>
            <a:srgbClr val="9D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96"/>
          <p:cNvSpPr/>
          <p:nvPr/>
        </p:nvSpPr>
        <p:spPr>
          <a:xfrm>
            <a:off x="522000" y="689925"/>
            <a:ext cx="3649800" cy="3649800"/>
          </a:xfrm>
          <a:prstGeom prst="ellipse">
            <a:avLst/>
          </a:prstGeom>
          <a:solidFill>
            <a:srgbClr val="24292E">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96"/>
          <p:cNvSpPr txBox="1">
            <a:spLocks noGrp="1"/>
          </p:cNvSpPr>
          <p:nvPr>
            <p:ph type="title"/>
          </p:nvPr>
        </p:nvSpPr>
        <p:spPr>
          <a:xfrm>
            <a:off x="369600" y="1579700"/>
            <a:ext cx="3926100" cy="2697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200">
                <a:solidFill>
                  <a:srgbClr val="FFFFFF"/>
                </a:solidFill>
                <a:latin typeface="Roboto Light"/>
                <a:ea typeface="Roboto Light"/>
                <a:cs typeface="Roboto Light"/>
                <a:sym typeface="Roboto Light"/>
              </a:rPr>
              <a:t>The nodes that </a:t>
            </a:r>
            <a:endParaRPr sz="2200">
              <a:solidFill>
                <a:srgbClr val="FFFFFF"/>
              </a:solidFill>
              <a:latin typeface="Roboto Light"/>
              <a:ea typeface="Roboto Light"/>
              <a:cs typeface="Roboto Light"/>
              <a:sym typeface="Roboto Light"/>
            </a:endParaRPr>
          </a:p>
          <a:p>
            <a:pPr marL="0" lvl="0" indent="0" algn="ctr" rtl="0">
              <a:spcBef>
                <a:spcPts val="0"/>
              </a:spcBef>
              <a:spcAft>
                <a:spcPts val="0"/>
              </a:spcAft>
              <a:buNone/>
            </a:pPr>
            <a:r>
              <a:rPr lang="en" sz="2200">
                <a:solidFill>
                  <a:srgbClr val="FFFFFF"/>
                </a:solidFill>
                <a:latin typeface="Roboto Light"/>
                <a:ea typeface="Roboto Light"/>
                <a:cs typeface="Roboto Light"/>
                <a:sym typeface="Roboto Light"/>
              </a:rPr>
              <a:t>connect a network </a:t>
            </a:r>
            <a:br>
              <a:rPr lang="en" sz="2200">
                <a:solidFill>
                  <a:srgbClr val="FFFFFF"/>
                </a:solidFill>
                <a:latin typeface="Roboto Light"/>
                <a:ea typeface="Roboto Light"/>
                <a:cs typeface="Roboto Light"/>
                <a:sym typeface="Roboto Light"/>
              </a:rPr>
            </a:br>
            <a:r>
              <a:rPr lang="en" sz="2200">
                <a:solidFill>
                  <a:srgbClr val="FFFFFF"/>
                </a:solidFill>
                <a:latin typeface="Roboto Light"/>
                <a:ea typeface="Roboto Light"/>
                <a:cs typeface="Roboto Light"/>
                <a:sym typeface="Roboto Light"/>
              </a:rPr>
              <a:t>are actually many </a:t>
            </a:r>
            <a:br>
              <a:rPr lang="en" sz="2200">
                <a:solidFill>
                  <a:srgbClr val="FFFFFF"/>
                </a:solidFill>
                <a:latin typeface="Roboto Light"/>
                <a:ea typeface="Roboto Light"/>
                <a:cs typeface="Roboto Light"/>
                <a:sym typeface="Roboto Light"/>
              </a:rPr>
            </a:br>
            <a:r>
              <a:rPr lang="en" sz="2200">
                <a:solidFill>
                  <a:srgbClr val="FFFFFF"/>
                </a:solidFill>
                <a:latin typeface="Roboto Light"/>
                <a:ea typeface="Roboto Light"/>
                <a:cs typeface="Roboto Light"/>
                <a:sym typeface="Roboto Light"/>
              </a:rPr>
              <a:t>different devices, each </a:t>
            </a:r>
            <a:br>
              <a:rPr lang="en" sz="2200">
                <a:solidFill>
                  <a:srgbClr val="FFFFFF"/>
                </a:solidFill>
                <a:latin typeface="Roboto Light"/>
                <a:ea typeface="Roboto Light"/>
                <a:cs typeface="Roboto Light"/>
                <a:sym typeface="Roboto Light"/>
              </a:rPr>
            </a:br>
            <a:r>
              <a:rPr lang="en" sz="2200">
                <a:solidFill>
                  <a:srgbClr val="FFFFFF"/>
                </a:solidFill>
                <a:latin typeface="Roboto Light"/>
                <a:ea typeface="Roboto Light"/>
                <a:cs typeface="Roboto Light"/>
                <a:sym typeface="Roboto Light"/>
              </a:rPr>
              <a:t>with a variety of </a:t>
            </a:r>
            <a:br>
              <a:rPr lang="en" sz="2200">
                <a:solidFill>
                  <a:srgbClr val="FFFFFF"/>
                </a:solidFill>
                <a:latin typeface="Roboto Light"/>
                <a:ea typeface="Roboto Light"/>
                <a:cs typeface="Roboto Light"/>
                <a:sym typeface="Roboto Light"/>
              </a:rPr>
            </a:br>
            <a:r>
              <a:rPr lang="en" sz="2200">
                <a:solidFill>
                  <a:srgbClr val="FFFFFF"/>
                </a:solidFill>
                <a:latin typeface="Roboto Light"/>
                <a:ea typeface="Roboto Light"/>
                <a:cs typeface="Roboto Light"/>
                <a:sym typeface="Roboto Light"/>
              </a:rPr>
              <a:t>responsibilities.</a:t>
            </a:r>
            <a:endParaRPr sz="2200">
              <a:solidFill>
                <a:srgbClr val="FFFFFF"/>
              </a:solidFill>
              <a:latin typeface="Roboto Light"/>
              <a:ea typeface="Roboto Light"/>
              <a:cs typeface="Roboto Light"/>
              <a:sym typeface="Roboto Light"/>
            </a:endParaRPr>
          </a:p>
          <a:p>
            <a:pPr marL="0" lvl="0" indent="0" algn="ctr" rtl="0">
              <a:lnSpc>
                <a:spcPct val="115000"/>
              </a:lnSpc>
              <a:spcBef>
                <a:spcPts val="0"/>
              </a:spcBef>
              <a:spcAft>
                <a:spcPts val="0"/>
              </a:spcAft>
              <a:buNone/>
            </a:pPr>
            <a:endParaRPr sz="2200">
              <a:solidFill>
                <a:srgbClr val="FFFFFF"/>
              </a:solidFill>
              <a:latin typeface="Roboto Light"/>
              <a:ea typeface="Roboto Light"/>
              <a:cs typeface="Roboto Light"/>
              <a:sym typeface="Roboto Light"/>
            </a:endParaRPr>
          </a:p>
        </p:txBody>
      </p:sp>
      <p:pic>
        <p:nvPicPr>
          <p:cNvPr id="3665" name="Google Shape;3665;p196"/>
          <p:cNvPicPr preferRelativeResize="0"/>
          <p:nvPr/>
        </p:nvPicPr>
        <p:blipFill>
          <a:blip r:embed="rId3">
            <a:alphaModFix/>
          </a:blip>
          <a:stretch>
            <a:fillRect/>
          </a:stretch>
        </p:blipFill>
        <p:spPr>
          <a:xfrm>
            <a:off x="4335450" y="304800"/>
            <a:ext cx="4427550" cy="4427550"/>
          </a:xfrm>
          <a:prstGeom prst="rect">
            <a:avLst/>
          </a:prstGeom>
          <a:noFill/>
          <a:ln>
            <a:noFill/>
          </a:ln>
        </p:spPr>
      </p:pic>
      <p:sp>
        <p:nvSpPr>
          <p:cNvPr id="3666" name="Google Shape;3666;p19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670"/>
        <p:cNvGrpSpPr/>
        <p:nvPr/>
      </p:nvGrpSpPr>
      <p:grpSpPr>
        <a:xfrm>
          <a:off x="0" y="0"/>
          <a:ext cx="0" cy="0"/>
          <a:chOff x="0" y="0"/>
          <a:chExt cx="0" cy="0"/>
        </a:xfrm>
      </p:grpSpPr>
      <p:sp>
        <p:nvSpPr>
          <p:cNvPr id="3671" name="Google Shape;3671;p197"/>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0"/>
              </a:spcAft>
              <a:buNone/>
            </a:pPr>
            <a:r>
              <a:rPr lang="en" sz="1200" b="1">
                <a:solidFill>
                  <a:schemeClr val="dk1"/>
                </a:solidFill>
              </a:rPr>
              <a:t>Routers </a:t>
            </a:r>
            <a:r>
              <a:rPr lang="en" sz="1200">
                <a:solidFill>
                  <a:schemeClr val="dk1"/>
                </a:solidFill>
              </a:rPr>
              <a:t>are commonly used to connect a </a:t>
            </a:r>
            <a:br>
              <a:rPr lang="en" sz="1200">
                <a:solidFill>
                  <a:schemeClr val="dk1"/>
                </a:solidFill>
              </a:rPr>
            </a:br>
            <a:r>
              <a:rPr lang="en" sz="1200">
                <a:solidFill>
                  <a:schemeClr val="dk1"/>
                </a:solidFill>
              </a:rPr>
              <a:t>home network (a LAN)</a:t>
            </a:r>
            <a:br>
              <a:rPr lang="en" sz="1200">
                <a:solidFill>
                  <a:schemeClr val="dk1"/>
                </a:solidFill>
              </a:rPr>
            </a:br>
            <a:r>
              <a:rPr lang="en" sz="1200">
                <a:solidFill>
                  <a:schemeClr val="dk1"/>
                </a:solidFill>
              </a:rPr>
              <a:t>to the internet (a WAN).</a:t>
            </a:r>
            <a:endParaRPr sz="1200">
              <a:solidFill>
                <a:schemeClr val="dk1"/>
              </a:solidFill>
            </a:endParaRPr>
          </a:p>
          <a:p>
            <a:pPr marL="0" lvl="0" indent="0" algn="l" rtl="0">
              <a:lnSpc>
                <a:spcPct val="115000"/>
              </a:lnSpc>
              <a:spcBef>
                <a:spcPts val="1200"/>
              </a:spcBef>
              <a:spcAft>
                <a:spcPts val="0"/>
              </a:spcAft>
              <a:buNone/>
            </a:pPr>
            <a:endParaRPr sz="1400">
              <a:solidFill>
                <a:schemeClr val="dk1"/>
              </a:solidFill>
            </a:endParaRPr>
          </a:p>
          <a:p>
            <a:pPr marL="0" lvl="0" indent="0" algn="l" rtl="0">
              <a:lnSpc>
                <a:spcPct val="115000"/>
              </a:lnSpc>
              <a:spcBef>
                <a:spcPts val="0"/>
              </a:spcBef>
              <a:spcAft>
                <a:spcPts val="0"/>
              </a:spcAft>
              <a:buNone/>
            </a:pPr>
            <a:endParaRPr sz="1400">
              <a:solidFill>
                <a:schemeClr val="dk1"/>
              </a:solidFill>
            </a:endParaRPr>
          </a:p>
          <a:p>
            <a:pPr marL="0" lvl="0" indent="0" algn="l" rtl="0">
              <a:lnSpc>
                <a:spcPct val="115000"/>
              </a:lnSpc>
              <a:spcBef>
                <a:spcPts val="0"/>
              </a:spcBef>
              <a:spcAft>
                <a:spcPts val="0"/>
              </a:spcAft>
              <a:buNone/>
            </a:pPr>
            <a:endParaRPr sz="1400">
              <a:solidFill>
                <a:schemeClr val="dk1"/>
              </a:solidFill>
            </a:endParaRPr>
          </a:p>
          <a:p>
            <a:pPr marL="0" lvl="0" indent="0" algn="l" rtl="0">
              <a:lnSpc>
                <a:spcPct val="115000"/>
              </a:lnSpc>
              <a:spcBef>
                <a:spcPts val="0"/>
              </a:spcBef>
              <a:spcAft>
                <a:spcPts val="0"/>
              </a:spcAft>
              <a:buNone/>
            </a:pPr>
            <a:endParaRPr sz="1400">
              <a:solidFill>
                <a:schemeClr val="dk1"/>
              </a:solidFill>
            </a:endParaRPr>
          </a:p>
          <a:p>
            <a:pPr marL="0" lvl="0" indent="0" algn="l" rtl="0">
              <a:lnSpc>
                <a:spcPct val="115000"/>
              </a:lnSpc>
              <a:spcBef>
                <a:spcPts val="0"/>
              </a:spcBef>
              <a:spcAft>
                <a:spcPts val="0"/>
              </a:spcAft>
              <a:buNone/>
            </a:pPr>
            <a:endParaRPr sz="14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 </a:t>
            </a:r>
            <a:endParaRPr sz="1400">
              <a:solidFill>
                <a:schemeClr val="dk1"/>
              </a:solidFill>
            </a:endParaRPr>
          </a:p>
          <a:p>
            <a:pPr marL="0" lvl="0" indent="0" algn="l" rtl="0">
              <a:spcBef>
                <a:spcPts val="0"/>
              </a:spcBef>
              <a:spcAft>
                <a:spcPts val="0"/>
              </a:spcAft>
              <a:buNone/>
            </a:pPr>
            <a:endParaRPr/>
          </a:p>
        </p:txBody>
      </p:sp>
      <p:sp>
        <p:nvSpPr>
          <p:cNvPr id="3672" name="Google Shape;3672;p197"/>
          <p:cNvSpPr txBox="1"/>
          <p:nvPr/>
        </p:nvSpPr>
        <p:spPr>
          <a:xfrm>
            <a:off x="7252050" y="4324350"/>
            <a:ext cx="1422600" cy="533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200"/>
              </a:spcAft>
              <a:buClr>
                <a:schemeClr val="dk1"/>
              </a:buClr>
              <a:buSzPts val="1100"/>
              <a:buFont typeface="Arial"/>
              <a:buNone/>
            </a:pPr>
            <a:r>
              <a:rPr lang="en" sz="1200" b="1">
                <a:solidFill>
                  <a:schemeClr val="dk1"/>
                </a:solidFill>
                <a:latin typeface="Roboto"/>
                <a:ea typeface="Roboto"/>
                <a:cs typeface="Roboto"/>
                <a:sym typeface="Roboto"/>
              </a:rPr>
              <a:t>Router Symbol</a:t>
            </a:r>
            <a:endParaRPr>
              <a:latin typeface="Roboto"/>
              <a:ea typeface="Roboto"/>
              <a:cs typeface="Roboto"/>
              <a:sym typeface="Roboto"/>
            </a:endParaRPr>
          </a:p>
        </p:txBody>
      </p:sp>
      <p:pic>
        <p:nvPicPr>
          <p:cNvPr id="3673" name="Google Shape;3673;p197"/>
          <p:cNvPicPr preferRelativeResize="0"/>
          <p:nvPr/>
        </p:nvPicPr>
        <p:blipFill>
          <a:blip r:embed="rId3">
            <a:alphaModFix/>
          </a:blip>
          <a:stretch>
            <a:fillRect/>
          </a:stretch>
        </p:blipFill>
        <p:spPr>
          <a:xfrm>
            <a:off x="7417375" y="3399900"/>
            <a:ext cx="1091950" cy="1091950"/>
          </a:xfrm>
          <a:prstGeom prst="rect">
            <a:avLst/>
          </a:prstGeom>
          <a:noFill/>
          <a:ln>
            <a:noFill/>
          </a:ln>
        </p:spPr>
      </p:pic>
      <p:sp>
        <p:nvSpPr>
          <p:cNvPr id="3674" name="Google Shape;3674;p197"/>
          <p:cNvSpPr txBox="1">
            <a:spLocks noGrp="1"/>
          </p:cNvSpPr>
          <p:nvPr>
            <p:ph type="subTitle" idx="1"/>
          </p:nvPr>
        </p:nvSpPr>
        <p:spPr>
          <a:xfrm>
            <a:off x="0" y="675975"/>
            <a:ext cx="66747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800"/>
              </a:spcAft>
              <a:buNone/>
            </a:pPr>
            <a:r>
              <a:rPr lang="en"/>
              <a:t>A </a:t>
            </a:r>
            <a:r>
              <a:rPr lang="en" b="1"/>
              <a:t>router</a:t>
            </a:r>
            <a:r>
              <a:rPr lang="en"/>
              <a:t> is a networking device that forwards (routes) resources to other networks. A router can connect two different LANs, two different WANs, a LAN to a WAN.</a:t>
            </a:r>
            <a:endParaRPr/>
          </a:p>
        </p:txBody>
      </p:sp>
      <p:sp>
        <p:nvSpPr>
          <p:cNvPr id="3675" name="Google Shape;3675;p19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Devices: Router</a:t>
            </a:r>
            <a:endParaRPr/>
          </a:p>
        </p:txBody>
      </p:sp>
      <p:sp>
        <p:nvSpPr>
          <p:cNvPr id="3676" name="Google Shape;3676;p19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pic>
        <p:nvPicPr>
          <p:cNvPr id="3677" name="Google Shape;3677;p197"/>
          <p:cNvPicPr preferRelativeResize="0"/>
          <p:nvPr/>
        </p:nvPicPr>
        <p:blipFill rotWithShape="1">
          <a:blip r:embed="rId4">
            <a:alphaModFix/>
          </a:blip>
          <a:srcRect b="20191"/>
          <a:stretch/>
        </p:blipFill>
        <p:spPr>
          <a:xfrm rot="-178414">
            <a:off x="715600" y="1819725"/>
            <a:ext cx="6699598" cy="3338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81"/>
        <p:cNvGrpSpPr/>
        <p:nvPr/>
      </p:nvGrpSpPr>
      <p:grpSpPr>
        <a:xfrm>
          <a:off x="0" y="0"/>
          <a:ext cx="0" cy="0"/>
          <a:chOff x="0" y="0"/>
          <a:chExt cx="0" cy="0"/>
        </a:xfrm>
      </p:grpSpPr>
      <p:sp>
        <p:nvSpPr>
          <p:cNvPr id="3682" name="Google Shape;3682;p198"/>
          <p:cNvSpPr txBox="1">
            <a:spLocks noGrp="1"/>
          </p:cNvSpPr>
          <p:nvPr>
            <p:ph type="subTitle" idx="1"/>
          </p:nvPr>
        </p:nvSpPr>
        <p:spPr>
          <a:xfrm>
            <a:off x="0" y="675975"/>
            <a:ext cx="66747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A </a:t>
            </a:r>
            <a:r>
              <a:rPr lang="en" b="1"/>
              <a:t>switch</a:t>
            </a:r>
            <a:r>
              <a:rPr lang="en"/>
              <a:t> is a networking device that forwards resources within a network. In other words, switches connect devices within a LAN.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83" name="Google Shape;3683;p198"/>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0"/>
              </a:spcAft>
              <a:buNone/>
            </a:pPr>
            <a:r>
              <a:rPr lang="en" sz="1200" b="1">
                <a:solidFill>
                  <a:schemeClr val="dk1"/>
                </a:solidFill>
              </a:rPr>
              <a:t>Switches</a:t>
            </a:r>
            <a:r>
              <a:rPr lang="en" sz="1200">
                <a:solidFill>
                  <a:schemeClr val="dk1"/>
                </a:solidFill>
              </a:rPr>
              <a:t> are typically </a:t>
            </a:r>
            <a:br>
              <a:rPr lang="en" sz="1200">
                <a:solidFill>
                  <a:schemeClr val="dk1"/>
                </a:solidFill>
              </a:rPr>
            </a:br>
            <a:r>
              <a:rPr lang="en" sz="1200">
                <a:solidFill>
                  <a:schemeClr val="dk1"/>
                </a:solidFill>
              </a:rPr>
              <a:t>used in large businesses with many computers.</a:t>
            </a:r>
            <a:endParaRPr sz="1200">
              <a:solidFill>
                <a:schemeClr val="dk1"/>
              </a:solidFill>
            </a:endParaRPr>
          </a:p>
          <a:p>
            <a:pPr marL="0" lvl="0" indent="0" algn="l" rtl="0">
              <a:lnSpc>
                <a:spcPct val="115000"/>
              </a:lnSpc>
              <a:spcBef>
                <a:spcPts val="600"/>
              </a:spcBef>
              <a:spcAft>
                <a:spcPts val="0"/>
              </a:spcAft>
              <a:buNone/>
            </a:pPr>
            <a:r>
              <a:rPr lang="en" sz="1200">
                <a:solidFill>
                  <a:schemeClr val="dk1"/>
                </a:solidFill>
              </a:rPr>
              <a:t>Switches typically feed </a:t>
            </a:r>
            <a:br>
              <a:rPr lang="en" sz="1200">
                <a:solidFill>
                  <a:schemeClr val="dk1"/>
                </a:solidFill>
              </a:rPr>
            </a:br>
            <a:r>
              <a:rPr lang="en" sz="1200">
                <a:solidFill>
                  <a:schemeClr val="dk1"/>
                </a:solidFill>
              </a:rPr>
              <a:t>into routers.</a:t>
            </a:r>
            <a:endParaRPr sz="1200">
              <a:solidFill>
                <a:schemeClr val="dk1"/>
              </a:solidFill>
            </a:endParaRPr>
          </a:p>
          <a:p>
            <a:pPr marL="0" lvl="0" indent="0" algn="l" rtl="0">
              <a:lnSpc>
                <a:spcPct val="115000"/>
              </a:lnSpc>
              <a:spcBef>
                <a:spcPts val="600"/>
              </a:spcBef>
              <a:spcAft>
                <a:spcPts val="600"/>
              </a:spcAft>
              <a:buNone/>
            </a:pPr>
            <a:r>
              <a:rPr lang="en" sz="1200">
                <a:solidFill>
                  <a:schemeClr val="dk1"/>
                </a:solidFill>
              </a:rPr>
              <a:t>Switches are intelligent devices, meaning they can be programmed </a:t>
            </a:r>
            <a:br>
              <a:rPr lang="en" sz="1200">
                <a:solidFill>
                  <a:schemeClr val="dk1"/>
                </a:solidFill>
              </a:rPr>
            </a:br>
            <a:r>
              <a:rPr lang="en" sz="1200">
                <a:solidFill>
                  <a:schemeClr val="dk1"/>
                </a:solidFill>
              </a:rPr>
              <a:t>to direct resources to certain computers.</a:t>
            </a:r>
            <a:endParaRPr/>
          </a:p>
        </p:txBody>
      </p:sp>
      <p:sp>
        <p:nvSpPr>
          <p:cNvPr id="3684" name="Google Shape;3684;p198"/>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Devices: Switch</a:t>
            </a:r>
            <a:endParaRPr/>
          </a:p>
        </p:txBody>
      </p:sp>
      <p:sp>
        <p:nvSpPr>
          <p:cNvPr id="3685" name="Google Shape;3685;p19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
        <p:nvSpPr>
          <p:cNvPr id="3686" name="Google Shape;3686;p198"/>
          <p:cNvSpPr txBox="1"/>
          <p:nvPr/>
        </p:nvSpPr>
        <p:spPr>
          <a:xfrm>
            <a:off x="7252050" y="4323500"/>
            <a:ext cx="1422600" cy="509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200"/>
              </a:spcAft>
              <a:buNone/>
            </a:pPr>
            <a:r>
              <a:rPr lang="en" sz="1200" b="1">
                <a:solidFill>
                  <a:schemeClr val="dk1"/>
                </a:solidFill>
                <a:latin typeface="Roboto"/>
                <a:ea typeface="Roboto"/>
                <a:cs typeface="Roboto"/>
                <a:sym typeface="Roboto"/>
              </a:rPr>
              <a:t>Switch Symbol</a:t>
            </a:r>
            <a:endParaRPr>
              <a:latin typeface="Roboto"/>
              <a:ea typeface="Roboto"/>
              <a:cs typeface="Roboto"/>
              <a:sym typeface="Roboto"/>
            </a:endParaRPr>
          </a:p>
        </p:txBody>
      </p:sp>
      <p:pic>
        <p:nvPicPr>
          <p:cNvPr id="3687" name="Google Shape;3687;p198"/>
          <p:cNvPicPr preferRelativeResize="0"/>
          <p:nvPr/>
        </p:nvPicPr>
        <p:blipFill>
          <a:blip r:embed="rId3">
            <a:alphaModFix/>
          </a:blip>
          <a:stretch>
            <a:fillRect/>
          </a:stretch>
        </p:blipFill>
        <p:spPr>
          <a:xfrm>
            <a:off x="7417375" y="3344350"/>
            <a:ext cx="1091950" cy="1091950"/>
          </a:xfrm>
          <a:prstGeom prst="rect">
            <a:avLst/>
          </a:prstGeom>
          <a:noFill/>
          <a:ln>
            <a:noFill/>
          </a:ln>
        </p:spPr>
      </p:pic>
      <p:pic>
        <p:nvPicPr>
          <p:cNvPr id="3688" name="Google Shape;3688;p198"/>
          <p:cNvPicPr preferRelativeResize="0"/>
          <p:nvPr/>
        </p:nvPicPr>
        <p:blipFill>
          <a:blip r:embed="rId4">
            <a:alphaModFix/>
          </a:blip>
          <a:stretch>
            <a:fillRect/>
          </a:stretch>
        </p:blipFill>
        <p:spPr>
          <a:xfrm>
            <a:off x="-202825" y="1913425"/>
            <a:ext cx="7905902" cy="30437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692"/>
        <p:cNvGrpSpPr/>
        <p:nvPr/>
      </p:nvGrpSpPr>
      <p:grpSpPr>
        <a:xfrm>
          <a:off x="0" y="0"/>
          <a:ext cx="0" cy="0"/>
          <a:chOff x="0" y="0"/>
          <a:chExt cx="0" cy="0"/>
        </a:xfrm>
      </p:grpSpPr>
      <p:pic>
        <p:nvPicPr>
          <p:cNvPr id="3693" name="Google Shape;3693;p199"/>
          <p:cNvPicPr preferRelativeResize="0"/>
          <p:nvPr/>
        </p:nvPicPr>
        <p:blipFill>
          <a:blip r:embed="rId3">
            <a:alphaModFix/>
          </a:blip>
          <a:stretch>
            <a:fillRect/>
          </a:stretch>
        </p:blipFill>
        <p:spPr>
          <a:xfrm>
            <a:off x="7417375" y="3344350"/>
            <a:ext cx="1091950" cy="1091950"/>
          </a:xfrm>
          <a:prstGeom prst="rect">
            <a:avLst/>
          </a:prstGeom>
          <a:noFill/>
          <a:ln>
            <a:noFill/>
          </a:ln>
        </p:spPr>
      </p:pic>
      <p:sp>
        <p:nvSpPr>
          <p:cNvPr id="3694" name="Google Shape;3694;p199"/>
          <p:cNvSpPr txBox="1">
            <a:spLocks noGrp="1"/>
          </p:cNvSpPr>
          <p:nvPr>
            <p:ph type="subTitle" idx="1"/>
          </p:nvPr>
        </p:nvSpPr>
        <p:spPr>
          <a:xfrm>
            <a:off x="0" y="675975"/>
            <a:ext cx="6427500" cy="13053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a:t>A </a:t>
            </a:r>
            <a:r>
              <a:rPr lang="en" b="1"/>
              <a:t>hub</a:t>
            </a:r>
            <a:r>
              <a:rPr lang="en"/>
              <a:t> serves the exact same purpose as a switch, except it is not an intelligent device. Therefore, hubs cannot be programmed. Instead, they will direct a copy of the exact same resource to all computers connected to them.</a:t>
            </a:r>
            <a:endParaRPr/>
          </a:p>
        </p:txBody>
      </p:sp>
      <p:sp>
        <p:nvSpPr>
          <p:cNvPr id="3695" name="Google Shape;3695;p199"/>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0"/>
              </a:spcAft>
              <a:buNone/>
            </a:pPr>
            <a:r>
              <a:rPr lang="en" sz="1200" b="1">
                <a:solidFill>
                  <a:schemeClr val="dk1"/>
                </a:solidFill>
              </a:rPr>
              <a:t>Hubs</a:t>
            </a:r>
            <a:r>
              <a:rPr lang="en" sz="1200">
                <a:solidFill>
                  <a:schemeClr val="dk1"/>
                </a:solidFill>
              </a:rPr>
              <a:t> are less secure than switches since they direct resources to all computers, even those that do not need them.</a:t>
            </a:r>
            <a:endParaRPr sz="1200">
              <a:solidFill>
                <a:schemeClr val="dk1"/>
              </a:solidFill>
            </a:endParaRPr>
          </a:p>
          <a:p>
            <a:pPr marL="0" lvl="0" indent="0" algn="l" rtl="0">
              <a:lnSpc>
                <a:spcPct val="115000"/>
              </a:lnSpc>
              <a:spcBef>
                <a:spcPts val="600"/>
              </a:spcBef>
              <a:spcAft>
                <a:spcPts val="600"/>
              </a:spcAft>
              <a:buNone/>
            </a:pPr>
            <a:r>
              <a:rPr lang="en" sz="1200">
                <a:solidFill>
                  <a:schemeClr val="dk1"/>
                </a:solidFill>
              </a:rPr>
              <a:t>Hubs are outdated and no longer commonly used. </a:t>
            </a:r>
            <a:endParaRPr/>
          </a:p>
        </p:txBody>
      </p:sp>
      <p:sp>
        <p:nvSpPr>
          <p:cNvPr id="3696" name="Google Shape;3696;p199"/>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Devices: Hub</a:t>
            </a:r>
            <a:endParaRPr/>
          </a:p>
        </p:txBody>
      </p:sp>
      <p:sp>
        <p:nvSpPr>
          <p:cNvPr id="3697" name="Google Shape;3697;p19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
        <p:nvSpPr>
          <p:cNvPr id="3698" name="Google Shape;3698;p199"/>
          <p:cNvSpPr txBox="1"/>
          <p:nvPr/>
        </p:nvSpPr>
        <p:spPr>
          <a:xfrm>
            <a:off x="7252050" y="4323500"/>
            <a:ext cx="1422600" cy="509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200"/>
              </a:spcAft>
              <a:buNone/>
            </a:pPr>
            <a:r>
              <a:rPr lang="en" sz="1200" b="1">
                <a:solidFill>
                  <a:schemeClr val="dk1"/>
                </a:solidFill>
                <a:latin typeface="Roboto"/>
                <a:ea typeface="Roboto"/>
                <a:cs typeface="Roboto"/>
                <a:sym typeface="Roboto"/>
              </a:rPr>
              <a:t>Hub Symbol</a:t>
            </a:r>
            <a:endParaRPr>
              <a:latin typeface="Roboto"/>
              <a:ea typeface="Roboto"/>
              <a:cs typeface="Roboto"/>
              <a:sym typeface="Roboto"/>
            </a:endParaRPr>
          </a:p>
        </p:txBody>
      </p:sp>
      <p:pic>
        <p:nvPicPr>
          <p:cNvPr id="3699" name="Google Shape;3699;p199"/>
          <p:cNvPicPr preferRelativeResize="0"/>
          <p:nvPr/>
        </p:nvPicPr>
        <p:blipFill>
          <a:blip r:embed="rId4">
            <a:alphaModFix/>
          </a:blip>
          <a:stretch>
            <a:fillRect/>
          </a:stretch>
        </p:blipFill>
        <p:spPr>
          <a:xfrm>
            <a:off x="152400" y="2133675"/>
            <a:ext cx="6751503" cy="22191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0"/>
        <p:cNvGrpSpPr/>
        <p:nvPr/>
      </p:nvGrpSpPr>
      <p:grpSpPr>
        <a:xfrm>
          <a:off x="0" y="0"/>
          <a:ext cx="0" cy="0"/>
          <a:chOff x="0" y="0"/>
          <a:chExt cx="0" cy="0"/>
        </a:xfrm>
      </p:grpSpPr>
      <p:pic>
        <p:nvPicPr>
          <p:cNvPr id="3111" name="Google Shape;3111;p164"/>
          <p:cNvPicPr preferRelativeResize="0"/>
          <p:nvPr/>
        </p:nvPicPr>
        <p:blipFill>
          <a:blip r:embed="rId3">
            <a:alphaModFix/>
          </a:blip>
          <a:stretch>
            <a:fillRect/>
          </a:stretch>
        </p:blipFill>
        <p:spPr>
          <a:xfrm>
            <a:off x="0" y="0"/>
            <a:ext cx="9216826" cy="5184475"/>
          </a:xfrm>
          <a:prstGeom prst="rect">
            <a:avLst/>
          </a:prstGeom>
          <a:noFill/>
          <a:ln>
            <a:noFill/>
          </a:ln>
        </p:spPr>
      </p:pic>
      <p:sp>
        <p:nvSpPr>
          <p:cNvPr id="3112" name="Google Shape;3112;p1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a:t>
            </a:fld>
            <a:endParaRPr sz="600">
              <a:solidFill>
                <a:srgbClr val="FFFFFF"/>
              </a:solidFill>
            </a:endParaRPr>
          </a:p>
        </p:txBody>
      </p:sp>
      <p:sp>
        <p:nvSpPr>
          <p:cNvPr id="3113" name="Google Shape;3113;p164"/>
          <p:cNvSpPr/>
          <p:nvPr/>
        </p:nvSpPr>
        <p:spPr>
          <a:xfrm>
            <a:off x="381250" y="733050"/>
            <a:ext cx="3677400" cy="3677400"/>
          </a:xfrm>
          <a:prstGeom prst="ellipse">
            <a:avLst/>
          </a:prstGeom>
          <a:solidFill>
            <a:srgbClr val="24292E">
              <a:alpha val="81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64"/>
          <p:cNvSpPr txBox="1">
            <a:spLocks noGrp="1"/>
          </p:cNvSpPr>
          <p:nvPr>
            <p:ph type="title"/>
          </p:nvPr>
        </p:nvSpPr>
        <p:spPr>
          <a:xfrm>
            <a:off x="309250" y="1309350"/>
            <a:ext cx="3821400" cy="281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FFFFFF"/>
                </a:solidFill>
                <a:latin typeface="Roboto Light"/>
                <a:ea typeface="Roboto Light"/>
                <a:cs typeface="Roboto Light"/>
                <a:sym typeface="Roboto Light"/>
              </a:rPr>
              <a:t>Today, we will be</a:t>
            </a:r>
            <a:br>
              <a:rPr lang="en" sz="2200">
                <a:solidFill>
                  <a:srgbClr val="FFFFFF"/>
                </a:solidFill>
                <a:latin typeface="Roboto Light"/>
                <a:ea typeface="Roboto Light"/>
                <a:cs typeface="Roboto Light"/>
                <a:sym typeface="Roboto Light"/>
              </a:rPr>
            </a:br>
            <a:r>
              <a:rPr lang="en" sz="2200">
                <a:solidFill>
                  <a:srgbClr val="FFFFFF"/>
                </a:solidFill>
                <a:latin typeface="Roboto Light"/>
                <a:ea typeface="Roboto Light"/>
                <a:cs typeface="Roboto Light"/>
                <a:sym typeface="Roboto Light"/>
              </a:rPr>
              <a:t>switching gears</a:t>
            </a:r>
            <a:br>
              <a:rPr lang="en" sz="2200">
                <a:solidFill>
                  <a:srgbClr val="FFFFFF"/>
                </a:solidFill>
                <a:latin typeface="Roboto Light"/>
                <a:ea typeface="Roboto Light"/>
                <a:cs typeface="Roboto Light"/>
                <a:sym typeface="Roboto Light"/>
              </a:rPr>
            </a:br>
            <a:r>
              <a:rPr lang="en" sz="2200">
                <a:solidFill>
                  <a:srgbClr val="FFFFFF"/>
                </a:solidFill>
                <a:latin typeface="Roboto Light"/>
                <a:ea typeface="Roboto Light"/>
                <a:cs typeface="Roboto Light"/>
                <a:sym typeface="Roboto Light"/>
              </a:rPr>
              <a:t>to focus on one of the </a:t>
            </a:r>
            <a:br>
              <a:rPr lang="en" sz="2200">
                <a:solidFill>
                  <a:srgbClr val="FFFFFF"/>
                </a:solidFill>
                <a:latin typeface="Roboto Light"/>
                <a:ea typeface="Roboto Light"/>
                <a:cs typeface="Roboto Light"/>
                <a:sym typeface="Roboto Light"/>
              </a:rPr>
            </a:br>
            <a:r>
              <a:rPr lang="en" sz="2200">
                <a:solidFill>
                  <a:srgbClr val="FFFFFF"/>
                </a:solidFill>
                <a:latin typeface="Roboto Light"/>
                <a:ea typeface="Roboto Light"/>
                <a:cs typeface="Roboto Light"/>
                <a:sym typeface="Roboto Light"/>
              </a:rPr>
              <a:t>most important topics </a:t>
            </a:r>
            <a:br>
              <a:rPr lang="en" sz="2200">
                <a:solidFill>
                  <a:srgbClr val="FFFFFF"/>
                </a:solidFill>
                <a:latin typeface="Roboto Light"/>
                <a:ea typeface="Roboto Light"/>
                <a:cs typeface="Roboto Light"/>
                <a:sym typeface="Roboto Light"/>
              </a:rPr>
            </a:br>
            <a:r>
              <a:rPr lang="en" sz="2200">
                <a:solidFill>
                  <a:srgbClr val="FFFFFF"/>
                </a:solidFill>
                <a:latin typeface="Roboto Light"/>
                <a:ea typeface="Roboto Light"/>
                <a:cs typeface="Roboto Light"/>
                <a:sym typeface="Roboto Light"/>
              </a:rPr>
              <a:t>in cybersecurity: </a:t>
            </a:r>
            <a:br>
              <a:rPr lang="en" sz="2200">
                <a:solidFill>
                  <a:srgbClr val="FFFFFF"/>
                </a:solidFill>
                <a:latin typeface="Roboto Light"/>
                <a:ea typeface="Roboto Light"/>
                <a:cs typeface="Roboto Light"/>
                <a:sym typeface="Roboto Light"/>
              </a:rPr>
            </a:br>
            <a:r>
              <a:rPr lang="en" sz="2200">
                <a:solidFill>
                  <a:srgbClr val="FFFFFF"/>
                </a:solidFill>
              </a:rPr>
              <a:t>networking</a:t>
            </a:r>
            <a:r>
              <a:rPr lang="en" sz="2200">
                <a:solidFill>
                  <a:srgbClr val="FFFFFF"/>
                </a:solidFill>
                <a:latin typeface="Roboto Light"/>
                <a:ea typeface="Roboto Light"/>
                <a:cs typeface="Roboto Light"/>
                <a:sym typeface="Roboto Light"/>
              </a:rPr>
              <a:t>. </a:t>
            </a:r>
            <a:endParaRPr sz="2200">
              <a:solidFill>
                <a:srgbClr val="FFFFFF"/>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03"/>
        <p:cNvGrpSpPr/>
        <p:nvPr/>
      </p:nvGrpSpPr>
      <p:grpSpPr>
        <a:xfrm>
          <a:off x="0" y="0"/>
          <a:ext cx="0" cy="0"/>
          <a:chOff x="0" y="0"/>
          <a:chExt cx="0" cy="0"/>
        </a:xfrm>
      </p:grpSpPr>
      <p:sp>
        <p:nvSpPr>
          <p:cNvPr id="3704" name="Google Shape;3704;p200"/>
          <p:cNvSpPr txBox="1">
            <a:spLocks noGrp="1"/>
          </p:cNvSpPr>
          <p:nvPr>
            <p:ph type="subTitle" idx="1"/>
          </p:nvPr>
        </p:nvSpPr>
        <p:spPr>
          <a:xfrm>
            <a:off x="0" y="675975"/>
            <a:ext cx="6978000" cy="13053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b="1">
                <a:solidFill>
                  <a:schemeClr val="dk1"/>
                </a:solidFill>
              </a:rPr>
              <a:t>Bridges</a:t>
            </a:r>
            <a:r>
              <a:rPr lang="en">
                <a:solidFill>
                  <a:schemeClr val="dk1"/>
                </a:solidFill>
              </a:rPr>
              <a:t> are switches that only have two connections: </a:t>
            </a:r>
            <a:br>
              <a:rPr lang="en">
                <a:solidFill>
                  <a:schemeClr val="dk1"/>
                </a:solidFill>
              </a:rPr>
            </a:br>
            <a:r>
              <a:rPr lang="en">
                <a:solidFill>
                  <a:schemeClr val="dk1"/>
                </a:solidFill>
              </a:rPr>
              <a:t>one in and one out. </a:t>
            </a:r>
            <a:endParaRPr>
              <a:solidFill>
                <a:schemeClr val="dk1"/>
              </a:solidFill>
            </a:endParaRPr>
          </a:p>
          <a:p>
            <a:pPr marL="0" lvl="0" indent="0" algn="l" rtl="0">
              <a:spcBef>
                <a:spcPts val="0"/>
              </a:spcBef>
              <a:spcAft>
                <a:spcPts val="0"/>
              </a:spcAft>
              <a:buNone/>
            </a:pPr>
            <a:endParaRPr/>
          </a:p>
        </p:txBody>
      </p:sp>
      <p:sp>
        <p:nvSpPr>
          <p:cNvPr id="3705" name="Google Shape;3705;p200"/>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rPr>
              <a:t>Bridges</a:t>
            </a:r>
            <a:r>
              <a:rPr lang="en" sz="1200">
                <a:solidFill>
                  <a:schemeClr val="dk1"/>
                </a:solidFill>
              </a:rPr>
              <a:t> are often used </a:t>
            </a:r>
            <a:br>
              <a:rPr lang="en" sz="1200">
                <a:solidFill>
                  <a:schemeClr val="dk1"/>
                </a:solidFill>
              </a:rPr>
            </a:br>
            <a:r>
              <a:rPr lang="en" sz="1200">
                <a:solidFill>
                  <a:schemeClr val="dk1"/>
                </a:solidFill>
              </a:rPr>
              <a:t>to tie two LANs together.</a:t>
            </a:r>
            <a:endParaRPr sz="1200"/>
          </a:p>
        </p:txBody>
      </p:sp>
      <p:sp>
        <p:nvSpPr>
          <p:cNvPr id="3706" name="Google Shape;3706;p200"/>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Devices: Bridge</a:t>
            </a:r>
            <a:endParaRPr/>
          </a:p>
        </p:txBody>
      </p:sp>
      <p:sp>
        <p:nvSpPr>
          <p:cNvPr id="3707" name="Google Shape;3707;p20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pic>
        <p:nvPicPr>
          <p:cNvPr id="3708" name="Google Shape;3708;p200"/>
          <p:cNvPicPr preferRelativeResize="0"/>
          <p:nvPr/>
        </p:nvPicPr>
        <p:blipFill>
          <a:blip r:embed="rId3">
            <a:alphaModFix/>
          </a:blip>
          <a:stretch>
            <a:fillRect/>
          </a:stretch>
        </p:blipFill>
        <p:spPr>
          <a:xfrm>
            <a:off x="7417375" y="3365150"/>
            <a:ext cx="1091950" cy="1091950"/>
          </a:xfrm>
          <a:prstGeom prst="rect">
            <a:avLst/>
          </a:prstGeom>
          <a:noFill/>
          <a:ln>
            <a:noFill/>
          </a:ln>
        </p:spPr>
      </p:pic>
      <p:sp>
        <p:nvSpPr>
          <p:cNvPr id="3709" name="Google Shape;3709;p200"/>
          <p:cNvSpPr txBox="1"/>
          <p:nvPr/>
        </p:nvSpPr>
        <p:spPr>
          <a:xfrm>
            <a:off x="7252050" y="4323500"/>
            <a:ext cx="1422600" cy="509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200"/>
              </a:spcAft>
              <a:buNone/>
            </a:pPr>
            <a:r>
              <a:rPr lang="en" sz="1200" b="1">
                <a:solidFill>
                  <a:schemeClr val="dk1"/>
                </a:solidFill>
                <a:latin typeface="Roboto"/>
                <a:ea typeface="Roboto"/>
                <a:cs typeface="Roboto"/>
                <a:sym typeface="Roboto"/>
              </a:rPr>
              <a:t>Bridge Symbol</a:t>
            </a:r>
            <a:endParaRPr>
              <a:latin typeface="Roboto"/>
              <a:ea typeface="Roboto"/>
              <a:cs typeface="Roboto"/>
              <a:sym typeface="Roboto"/>
            </a:endParaRPr>
          </a:p>
        </p:txBody>
      </p:sp>
      <p:pic>
        <p:nvPicPr>
          <p:cNvPr id="3710" name="Google Shape;3710;p200"/>
          <p:cNvPicPr preferRelativeResize="0"/>
          <p:nvPr/>
        </p:nvPicPr>
        <p:blipFill>
          <a:blip r:embed="rId4">
            <a:alphaModFix/>
          </a:blip>
          <a:stretch>
            <a:fillRect/>
          </a:stretch>
        </p:blipFill>
        <p:spPr>
          <a:xfrm>
            <a:off x="1046925" y="1377000"/>
            <a:ext cx="5157076" cy="3456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4"/>
        <p:cNvGrpSpPr/>
        <p:nvPr/>
      </p:nvGrpSpPr>
      <p:grpSpPr>
        <a:xfrm>
          <a:off x="0" y="0"/>
          <a:ext cx="0" cy="0"/>
          <a:chOff x="0" y="0"/>
          <a:chExt cx="0" cy="0"/>
        </a:xfrm>
      </p:grpSpPr>
      <p:pic>
        <p:nvPicPr>
          <p:cNvPr id="3715" name="Google Shape;3715;p201"/>
          <p:cNvPicPr preferRelativeResize="0"/>
          <p:nvPr/>
        </p:nvPicPr>
        <p:blipFill>
          <a:blip r:embed="rId3">
            <a:alphaModFix/>
          </a:blip>
          <a:stretch>
            <a:fillRect/>
          </a:stretch>
        </p:blipFill>
        <p:spPr>
          <a:xfrm>
            <a:off x="339575" y="1284501"/>
            <a:ext cx="4917424" cy="3279299"/>
          </a:xfrm>
          <a:prstGeom prst="rect">
            <a:avLst/>
          </a:prstGeom>
          <a:noFill/>
          <a:ln>
            <a:noFill/>
          </a:ln>
        </p:spPr>
      </p:pic>
      <p:sp>
        <p:nvSpPr>
          <p:cNvPr id="3716" name="Google Shape;3716;p201"/>
          <p:cNvSpPr txBox="1">
            <a:spLocks noGrp="1"/>
          </p:cNvSpPr>
          <p:nvPr>
            <p:ph type="subTitle" idx="1"/>
          </p:nvPr>
        </p:nvSpPr>
        <p:spPr>
          <a:xfrm>
            <a:off x="0" y="675975"/>
            <a:ext cx="6344700" cy="10470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a:t>An </a:t>
            </a:r>
            <a:r>
              <a:rPr lang="en" b="1"/>
              <a:t>NIC</a:t>
            </a:r>
            <a:r>
              <a:rPr lang="en"/>
              <a:t> is hardware that connects a computer to a computer network.</a:t>
            </a:r>
            <a:endParaRPr/>
          </a:p>
        </p:txBody>
      </p:sp>
      <p:sp>
        <p:nvSpPr>
          <p:cNvPr id="3717" name="Google Shape;3717;p201"/>
          <p:cNvSpPr txBox="1">
            <a:spLocks noGrp="1"/>
          </p:cNvSpPr>
          <p:nvPr>
            <p:ph type="subTitle" idx="3"/>
          </p:nvPr>
        </p:nvSpPr>
        <p:spPr>
          <a:xfrm>
            <a:off x="7056300" y="910475"/>
            <a:ext cx="18135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0"/>
              </a:spcAft>
              <a:buNone/>
            </a:pPr>
            <a:r>
              <a:rPr lang="en" sz="1200">
                <a:solidFill>
                  <a:schemeClr val="dk1"/>
                </a:solidFill>
              </a:rPr>
              <a:t>An</a:t>
            </a:r>
            <a:r>
              <a:rPr lang="en" sz="1200" b="1">
                <a:solidFill>
                  <a:schemeClr val="dk1"/>
                </a:solidFill>
              </a:rPr>
              <a:t> NIC</a:t>
            </a:r>
            <a:r>
              <a:rPr lang="en" sz="1200">
                <a:solidFill>
                  <a:schemeClr val="dk1"/>
                </a:solidFill>
              </a:rPr>
              <a:t> is usually a </a:t>
            </a: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circuit board or chip installed on a computer.</a:t>
            </a:r>
            <a:endParaRPr sz="1200">
              <a:solidFill>
                <a:schemeClr val="dk1"/>
              </a:solidFill>
            </a:endParaRPr>
          </a:p>
          <a:p>
            <a:pPr marL="0" lvl="0" indent="0" algn="l" rtl="0">
              <a:lnSpc>
                <a:spcPct val="115000"/>
              </a:lnSpc>
              <a:spcBef>
                <a:spcPts val="300"/>
              </a:spcBef>
              <a:spcAft>
                <a:spcPts val="0"/>
              </a:spcAft>
              <a:buNone/>
            </a:pPr>
            <a:r>
              <a:rPr lang="en" sz="1200">
                <a:solidFill>
                  <a:schemeClr val="dk1"/>
                </a:solidFill>
              </a:rPr>
              <a:t>Each computer must have an NIC in order to receive or send resources.</a:t>
            </a:r>
            <a:endParaRPr sz="1200">
              <a:solidFill>
                <a:schemeClr val="dk1"/>
              </a:solidFill>
            </a:endParaRPr>
          </a:p>
          <a:p>
            <a:pPr marL="0" lvl="0" indent="0" algn="l" rtl="0">
              <a:lnSpc>
                <a:spcPct val="115000"/>
              </a:lnSpc>
              <a:spcBef>
                <a:spcPts val="600"/>
              </a:spcBef>
              <a:spcAft>
                <a:spcPts val="600"/>
              </a:spcAft>
              <a:buNone/>
            </a:pPr>
            <a:r>
              <a:rPr lang="en" sz="1200">
                <a:solidFill>
                  <a:schemeClr val="dk1"/>
                </a:solidFill>
              </a:rPr>
              <a:t>NICs can be wired </a:t>
            </a:r>
            <a:br>
              <a:rPr lang="en" sz="1200">
                <a:solidFill>
                  <a:schemeClr val="dk1"/>
                </a:solidFill>
              </a:rPr>
            </a:br>
            <a:r>
              <a:rPr lang="en" sz="1200">
                <a:solidFill>
                  <a:schemeClr val="dk1"/>
                </a:solidFill>
              </a:rPr>
              <a:t>or wireless.</a:t>
            </a:r>
            <a:endParaRPr sz="1200"/>
          </a:p>
        </p:txBody>
      </p:sp>
      <p:sp>
        <p:nvSpPr>
          <p:cNvPr id="3718" name="Google Shape;3718;p201"/>
          <p:cNvSpPr txBox="1">
            <a:spLocks noGrp="1"/>
          </p:cNvSpPr>
          <p:nvPr>
            <p:ph type="title"/>
          </p:nvPr>
        </p:nvSpPr>
        <p:spPr>
          <a:xfrm>
            <a:off x="-12425" y="0"/>
            <a:ext cx="82581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Devices: Network Interface Controller (NIC)</a:t>
            </a:r>
            <a:endParaRPr/>
          </a:p>
        </p:txBody>
      </p:sp>
      <p:sp>
        <p:nvSpPr>
          <p:cNvPr id="3719" name="Google Shape;3719;p20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pic>
        <p:nvPicPr>
          <p:cNvPr id="3720" name="Google Shape;3720;p201"/>
          <p:cNvPicPr preferRelativeResize="0"/>
          <p:nvPr/>
        </p:nvPicPr>
        <p:blipFill>
          <a:blip r:embed="rId4">
            <a:alphaModFix/>
          </a:blip>
          <a:stretch>
            <a:fillRect/>
          </a:stretch>
        </p:blipFill>
        <p:spPr>
          <a:xfrm>
            <a:off x="7447225" y="3374200"/>
            <a:ext cx="1032250" cy="1032250"/>
          </a:xfrm>
          <a:prstGeom prst="rect">
            <a:avLst/>
          </a:prstGeom>
          <a:noFill/>
          <a:ln>
            <a:noFill/>
          </a:ln>
        </p:spPr>
      </p:pic>
      <p:sp>
        <p:nvSpPr>
          <p:cNvPr id="3721" name="Google Shape;3721;p201"/>
          <p:cNvSpPr txBox="1"/>
          <p:nvPr/>
        </p:nvSpPr>
        <p:spPr>
          <a:xfrm>
            <a:off x="7252050" y="4323500"/>
            <a:ext cx="1422600" cy="509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200"/>
              </a:spcAft>
              <a:buNone/>
            </a:pPr>
            <a:r>
              <a:rPr lang="en" sz="1200" b="1">
                <a:solidFill>
                  <a:schemeClr val="dk1"/>
                </a:solidFill>
                <a:latin typeface="Calibri"/>
                <a:ea typeface="Calibri"/>
                <a:cs typeface="Calibri"/>
                <a:sym typeface="Calibri"/>
              </a:rPr>
              <a:t>NIC Symbol</a:t>
            </a:r>
            <a:endParaRPr/>
          </a:p>
        </p:txBody>
      </p:sp>
      <p:pic>
        <p:nvPicPr>
          <p:cNvPr id="3722" name="Google Shape;3722;p201"/>
          <p:cNvPicPr preferRelativeResize="0"/>
          <p:nvPr/>
        </p:nvPicPr>
        <p:blipFill>
          <a:blip r:embed="rId5">
            <a:alphaModFix/>
          </a:blip>
          <a:stretch>
            <a:fillRect/>
          </a:stretch>
        </p:blipFill>
        <p:spPr>
          <a:xfrm>
            <a:off x="4683175" y="2742200"/>
            <a:ext cx="2459250" cy="2459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726"/>
        <p:cNvGrpSpPr/>
        <p:nvPr/>
      </p:nvGrpSpPr>
      <p:grpSpPr>
        <a:xfrm>
          <a:off x="0" y="0"/>
          <a:ext cx="0" cy="0"/>
          <a:chOff x="0" y="0"/>
          <a:chExt cx="0" cy="0"/>
        </a:xfrm>
      </p:grpSpPr>
      <p:sp>
        <p:nvSpPr>
          <p:cNvPr id="3727" name="Google Shape;3727;p202"/>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0"/>
              </a:spcAft>
              <a:buNone/>
            </a:pPr>
            <a:r>
              <a:rPr lang="en" sz="1200">
                <a:solidFill>
                  <a:schemeClr val="dk1"/>
                </a:solidFill>
              </a:rPr>
              <a:t>Your computer speaks "digital" and your </a:t>
            </a:r>
            <a:br>
              <a:rPr lang="en" sz="1200">
                <a:solidFill>
                  <a:schemeClr val="dk1"/>
                </a:solidFill>
              </a:rPr>
            </a:br>
            <a:r>
              <a:rPr lang="en" sz="1200">
                <a:solidFill>
                  <a:schemeClr val="dk1"/>
                </a:solidFill>
              </a:rPr>
              <a:t>ISP speaks "analog."</a:t>
            </a:r>
            <a:endParaRPr sz="1200">
              <a:solidFill>
                <a:schemeClr val="dk1"/>
              </a:solidFill>
            </a:endParaRPr>
          </a:p>
          <a:p>
            <a:pPr marL="0" lvl="0" indent="0" algn="l" rtl="0">
              <a:lnSpc>
                <a:spcPct val="115000"/>
              </a:lnSpc>
              <a:spcBef>
                <a:spcPts val="600"/>
              </a:spcBef>
              <a:spcAft>
                <a:spcPts val="0"/>
              </a:spcAft>
              <a:buNone/>
            </a:pPr>
            <a:r>
              <a:rPr lang="en" sz="1200">
                <a:solidFill>
                  <a:schemeClr val="dk1"/>
                </a:solidFill>
              </a:rPr>
              <a:t>A </a:t>
            </a:r>
            <a:r>
              <a:rPr lang="en" sz="1200" b="1">
                <a:solidFill>
                  <a:schemeClr val="dk1"/>
                </a:solidFill>
              </a:rPr>
              <a:t>modem</a:t>
            </a:r>
            <a:r>
              <a:rPr lang="en" sz="1200">
                <a:solidFill>
                  <a:schemeClr val="dk1"/>
                </a:solidFill>
              </a:rPr>
              <a:t> translates between your computer and the ISP so they can understand each other.</a:t>
            </a:r>
            <a:endParaRPr sz="1200">
              <a:solidFill>
                <a:schemeClr val="dk1"/>
              </a:solidFill>
            </a:endParaRPr>
          </a:p>
          <a:p>
            <a:pPr marL="0" lvl="0" indent="0" algn="l" rtl="0">
              <a:lnSpc>
                <a:spcPct val="115000"/>
              </a:lnSpc>
              <a:spcBef>
                <a:spcPts val="600"/>
              </a:spcBef>
              <a:spcAft>
                <a:spcPts val="0"/>
              </a:spcAft>
              <a:buNone/>
            </a:pPr>
            <a:r>
              <a:rPr lang="en" sz="1200">
                <a:solidFill>
                  <a:schemeClr val="dk1"/>
                </a:solidFill>
              </a:rPr>
              <a:t> </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 sz="1200">
                <a:solidFill>
                  <a:schemeClr val="dk1"/>
                </a:solidFill>
              </a:rPr>
              <a:t> </a:t>
            </a:r>
            <a:endParaRPr sz="1200">
              <a:solidFill>
                <a:schemeClr val="dk1"/>
              </a:solidFill>
            </a:endParaRPr>
          </a:p>
          <a:p>
            <a:pPr marL="0" lvl="0" indent="0" algn="l" rtl="0">
              <a:spcBef>
                <a:spcPts val="0"/>
              </a:spcBef>
              <a:spcAft>
                <a:spcPts val="0"/>
              </a:spcAft>
              <a:buNone/>
            </a:pPr>
            <a:endParaRPr sz="1200"/>
          </a:p>
        </p:txBody>
      </p:sp>
      <p:pic>
        <p:nvPicPr>
          <p:cNvPr id="3728" name="Google Shape;3728;p202"/>
          <p:cNvPicPr preferRelativeResize="0"/>
          <p:nvPr/>
        </p:nvPicPr>
        <p:blipFill>
          <a:blip r:embed="rId3">
            <a:alphaModFix/>
          </a:blip>
          <a:stretch>
            <a:fillRect/>
          </a:stretch>
        </p:blipFill>
        <p:spPr>
          <a:xfrm>
            <a:off x="7434700" y="3367450"/>
            <a:ext cx="1032250" cy="1032250"/>
          </a:xfrm>
          <a:prstGeom prst="rect">
            <a:avLst/>
          </a:prstGeom>
          <a:noFill/>
          <a:ln>
            <a:noFill/>
          </a:ln>
        </p:spPr>
      </p:pic>
      <p:sp>
        <p:nvSpPr>
          <p:cNvPr id="3729" name="Google Shape;3729;p202"/>
          <p:cNvSpPr txBox="1">
            <a:spLocks noGrp="1"/>
          </p:cNvSpPr>
          <p:nvPr>
            <p:ph type="subTitle" idx="1"/>
          </p:nvPr>
        </p:nvSpPr>
        <p:spPr>
          <a:xfrm>
            <a:off x="0" y="675975"/>
            <a:ext cx="3975900" cy="27447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b="1"/>
              <a:t>Modems</a:t>
            </a:r>
            <a:r>
              <a:rPr lang="en"/>
              <a:t> (</a:t>
            </a:r>
            <a:r>
              <a:rPr lang="en" i="1"/>
              <a:t>modulator-demodulator</a:t>
            </a:r>
            <a:r>
              <a:rPr lang="en"/>
              <a:t>) converts resource data into a format that the next type of connection can understand.</a:t>
            </a:r>
            <a:endParaRPr/>
          </a:p>
          <a:p>
            <a:pPr marL="0" lvl="0" indent="0" algn="l" rtl="0">
              <a:lnSpc>
                <a:spcPct val="115000"/>
              </a:lnSpc>
              <a:spcBef>
                <a:spcPts val="800"/>
              </a:spcBef>
              <a:spcAft>
                <a:spcPts val="0"/>
              </a:spcAft>
              <a:buClr>
                <a:schemeClr val="dk1"/>
              </a:buClr>
              <a:buSzPts val="1100"/>
              <a:buFont typeface="Arial"/>
              <a:buNone/>
            </a:pPr>
            <a:r>
              <a:rPr lang="en"/>
              <a:t>In simple terms: your computer and your internet service provider speak different languages, and the modem acts as the translator.</a:t>
            </a:r>
            <a:endParaRPr/>
          </a:p>
          <a:p>
            <a:pPr marL="0" lvl="0" indent="0" algn="l" rtl="0">
              <a:spcBef>
                <a:spcPts val="0"/>
              </a:spcBef>
              <a:spcAft>
                <a:spcPts val="0"/>
              </a:spcAft>
              <a:buNone/>
            </a:pPr>
            <a:r>
              <a:rPr lang="en"/>
              <a:t> </a:t>
            </a:r>
            <a:endParaRPr/>
          </a:p>
        </p:txBody>
      </p:sp>
      <p:sp>
        <p:nvSpPr>
          <p:cNvPr id="3730" name="Google Shape;3730;p202"/>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Devices: Modem</a:t>
            </a:r>
            <a:endParaRPr/>
          </a:p>
        </p:txBody>
      </p:sp>
      <p:sp>
        <p:nvSpPr>
          <p:cNvPr id="3731" name="Google Shape;3731;p20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
        <p:nvSpPr>
          <p:cNvPr id="3732" name="Google Shape;3732;p202"/>
          <p:cNvSpPr txBox="1"/>
          <p:nvPr/>
        </p:nvSpPr>
        <p:spPr>
          <a:xfrm>
            <a:off x="7252050" y="4323500"/>
            <a:ext cx="1422600" cy="509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200"/>
              </a:spcAft>
              <a:buNone/>
            </a:pPr>
            <a:r>
              <a:rPr lang="en" sz="1200" b="1">
                <a:solidFill>
                  <a:schemeClr val="dk1"/>
                </a:solidFill>
                <a:latin typeface="Calibri"/>
                <a:ea typeface="Calibri"/>
                <a:cs typeface="Calibri"/>
                <a:sym typeface="Calibri"/>
              </a:rPr>
              <a:t>Modem Symbol</a:t>
            </a:r>
            <a:endParaRPr/>
          </a:p>
        </p:txBody>
      </p:sp>
      <p:pic>
        <p:nvPicPr>
          <p:cNvPr id="3733" name="Google Shape;3733;p202"/>
          <p:cNvPicPr preferRelativeResize="0"/>
          <p:nvPr/>
        </p:nvPicPr>
        <p:blipFill>
          <a:blip r:embed="rId4">
            <a:alphaModFix/>
          </a:blip>
          <a:stretch>
            <a:fillRect/>
          </a:stretch>
        </p:blipFill>
        <p:spPr>
          <a:xfrm>
            <a:off x="4052100" y="29253"/>
            <a:ext cx="2928000" cy="50849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37"/>
        <p:cNvGrpSpPr/>
        <p:nvPr/>
      </p:nvGrpSpPr>
      <p:grpSpPr>
        <a:xfrm>
          <a:off x="0" y="0"/>
          <a:ext cx="0" cy="0"/>
          <a:chOff x="0" y="0"/>
          <a:chExt cx="0" cy="0"/>
        </a:xfrm>
      </p:grpSpPr>
      <p:pic>
        <p:nvPicPr>
          <p:cNvPr id="3738" name="Google Shape;3738;p203"/>
          <p:cNvPicPr preferRelativeResize="0"/>
          <p:nvPr/>
        </p:nvPicPr>
        <p:blipFill rotWithShape="1">
          <a:blip r:embed="rId3">
            <a:alphaModFix amt="77000"/>
          </a:blip>
          <a:srcRect t="12400" b="3587"/>
          <a:stretch/>
        </p:blipFill>
        <p:spPr>
          <a:xfrm>
            <a:off x="-12300" y="0"/>
            <a:ext cx="9168600" cy="5143499"/>
          </a:xfrm>
          <a:prstGeom prst="rect">
            <a:avLst/>
          </a:prstGeom>
          <a:noFill/>
          <a:ln>
            <a:noFill/>
          </a:ln>
        </p:spPr>
      </p:pic>
      <p:pic>
        <p:nvPicPr>
          <p:cNvPr id="3739" name="Google Shape;3739;p203"/>
          <p:cNvPicPr preferRelativeResize="0"/>
          <p:nvPr/>
        </p:nvPicPr>
        <p:blipFill>
          <a:blip r:embed="rId4">
            <a:alphaModFix/>
          </a:blip>
          <a:stretch>
            <a:fillRect/>
          </a:stretch>
        </p:blipFill>
        <p:spPr>
          <a:xfrm>
            <a:off x="0" y="0"/>
            <a:ext cx="9144000" cy="4059226"/>
          </a:xfrm>
          <a:prstGeom prst="rect">
            <a:avLst/>
          </a:prstGeom>
          <a:noFill/>
          <a:ln>
            <a:noFill/>
          </a:ln>
        </p:spPr>
      </p:pic>
      <p:sp>
        <p:nvSpPr>
          <p:cNvPr id="3740" name="Google Shape;3740;p203"/>
          <p:cNvSpPr txBox="1">
            <a:spLocks noGrp="1"/>
          </p:cNvSpPr>
          <p:nvPr>
            <p:ph type="subTitle" idx="1"/>
          </p:nvPr>
        </p:nvSpPr>
        <p:spPr>
          <a:xfrm>
            <a:off x="0" y="675975"/>
            <a:ext cx="4456200" cy="11184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b="1"/>
              <a:t>WAPs</a:t>
            </a:r>
            <a:r>
              <a:rPr lang="en"/>
              <a:t> allow wireless devices to connect to a wired network.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741" name="Google Shape;3741;p20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Devices: Wireless Access Point (WAP)</a:t>
            </a:r>
            <a:endParaRPr/>
          </a:p>
        </p:txBody>
      </p:sp>
      <p:sp>
        <p:nvSpPr>
          <p:cNvPr id="3742" name="Google Shape;3742;p20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pic>
        <p:nvPicPr>
          <p:cNvPr id="3743" name="Google Shape;3743;p203"/>
          <p:cNvPicPr preferRelativeResize="0"/>
          <p:nvPr/>
        </p:nvPicPr>
        <p:blipFill>
          <a:blip r:embed="rId5">
            <a:alphaModFix/>
          </a:blip>
          <a:stretch>
            <a:fillRect/>
          </a:stretch>
        </p:blipFill>
        <p:spPr>
          <a:xfrm>
            <a:off x="499201" y="1996850"/>
            <a:ext cx="2314376" cy="2314376"/>
          </a:xfrm>
          <a:prstGeom prst="rect">
            <a:avLst/>
          </a:prstGeom>
          <a:noFill/>
          <a:ln>
            <a:noFill/>
          </a:ln>
        </p:spPr>
      </p:pic>
      <p:cxnSp>
        <p:nvCxnSpPr>
          <p:cNvPr id="3744" name="Google Shape;3744;p2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3745" name="Google Shape;3745;p2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749"/>
        <p:cNvGrpSpPr/>
        <p:nvPr/>
      </p:nvGrpSpPr>
      <p:grpSpPr>
        <a:xfrm>
          <a:off x="0" y="0"/>
          <a:ext cx="0" cy="0"/>
          <a:chOff x="0" y="0"/>
          <a:chExt cx="0" cy="0"/>
        </a:xfrm>
      </p:grpSpPr>
      <p:sp>
        <p:nvSpPr>
          <p:cNvPr id="3750" name="Google Shape;3750;p204"/>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0"/>
              </a:spcAft>
              <a:buNone/>
            </a:pPr>
            <a:r>
              <a:rPr lang="en" sz="1200">
                <a:solidFill>
                  <a:schemeClr val="dk1"/>
                </a:solidFill>
              </a:rPr>
              <a:t>The advantage of </a:t>
            </a:r>
            <a:r>
              <a:rPr lang="en" sz="1200" b="1">
                <a:solidFill>
                  <a:schemeClr val="dk1"/>
                </a:solidFill>
              </a:rPr>
              <a:t>all-in-one devices</a:t>
            </a:r>
            <a:r>
              <a:rPr lang="en" sz="1200">
                <a:solidFill>
                  <a:schemeClr val="dk1"/>
                </a:solidFill>
              </a:rPr>
              <a:t> is ease of use, as less equipment needs to be set up and maintained.</a:t>
            </a:r>
            <a:endParaRPr sz="1200">
              <a:solidFill>
                <a:schemeClr val="dk1"/>
              </a:solidFill>
            </a:endParaRPr>
          </a:p>
          <a:p>
            <a:pPr marL="0" lvl="0" indent="0" algn="l" rtl="0">
              <a:lnSpc>
                <a:spcPct val="115000"/>
              </a:lnSpc>
              <a:spcBef>
                <a:spcPts val="600"/>
              </a:spcBef>
              <a:spcAft>
                <a:spcPts val="600"/>
              </a:spcAft>
              <a:buNone/>
            </a:pPr>
            <a:r>
              <a:rPr lang="en" sz="1200">
                <a:solidFill>
                  <a:schemeClr val="dk1"/>
                </a:solidFill>
              </a:rPr>
              <a:t>The disadvantage is that they’re a single point of failure, and difficult to troubleshoot.</a:t>
            </a:r>
            <a:endParaRPr sz="1200"/>
          </a:p>
        </p:txBody>
      </p:sp>
      <p:sp>
        <p:nvSpPr>
          <p:cNvPr id="3751" name="Google Shape;3751;p204"/>
          <p:cNvSpPr txBox="1">
            <a:spLocks noGrp="1"/>
          </p:cNvSpPr>
          <p:nvPr>
            <p:ph type="title"/>
          </p:nvPr>
        </p:nvSpPr>
        <p:spPr>
          <a:xfrm>
            <a:off x="-12425" y="0"/>
            <a:ext cx="73701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Devices: All-in-One Device</a:t>
            </a:r>
            <a:endParaRPr/>
          </a:p>
        </p:txBody>
      </p:sp>
      <p:sp>
        <p:nvSpPr>
          <p:cNvPr id="3752" name="Google Shape;3752;p2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pic>
        <p:nvPicPr>
          <p:cNvPr id="3753" name="Google Shape;3753;p204"/>
          <p:cNvPicPr preferRelativeResize="0"/>
          <p:nvPr/>
        </p:nvPicPr>
        <p:blipFill>
          <a:blip r:embed="rId3">
            <a:alphaModFix/>
          </a:blip>
          <a:stretch>
            <a:fillRect/>
          </a:stretch>
        </p:blipFill>
        <p:spPr>
          <a:xfrm>
            <a:off x="7434700" y="3367450"/>
            <a:ext cx="1032250" cy="1032250"/>
          </a:xfrm>
          <a:prstGeom prst="rect">
            <a:avLst/>
          </a:prstGeom>
          <a:noFill/>
          <a:ln>
            <a:noFill/>
          </a:ln>
        </p:spPr>
      </p:pic>
      <p:sp>
        <p:nvSpPr>
          <p:cNvPr id="3754" name="Google Shape;3754;p204"/>
          <p:cNvSpPr txBox="1"/>
          <p:nvPr/>
        </p:nvSpPr>
        <p:spPr>
          <a:xfrm>
            <a:off x="7252050" y="4323500"/>
            <a:ext cx="1422600" cy="509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200"/>
              </a:spcAft>
              <a:buNone/>
            </a:pPr>
            <a:r>
              <a:rPr lang="en" sz="1200" b="1">
                <a:solidFill>
                  <a:schemeClr val="dk1"/>
                </a:solidFill>
                <a:latin typeface="Calibri"/>
                <a:ea typeface="Calibri"/>
                <a:cs typeface="Calibri"/>
                <a:sym typeface="Calibri"/>
              </a:rPr>
              <a:t>Router Symbol</a:t>
            </a:r>
            <a:endParaRPr/>
          </a:p>
        </p:txBody>
      </p:sp>
      <p:pic>
        <p:nvPicPr>
          <p:cNvPr id="3755" name="Google Shape;3755;p204"/>
          <p:cNvPicPr preferRelativeResize="0"/>
          <p:nvPr/>
        </p:nvPicPr>
        <p:blipFill>
          <a:blip r:embed="rId4">
            <a:alphaModFix/>
          </a:blip>
          <a:stretch>
            <a:fillRect/>
          </a:stretch>
        </p:blipFill>
        <p:spPr>
          <a:xfrm>
            <a:off x="1009975" y="1475350"/>
            <a:ext cx="5677200" cy="3784800"/>
          </a:xfrm>
          <a:prstGeom prst="rect">
            <a:avLst/>
          </a:prstGeom>
          <a:noFill/>
          <a:ln>
            <a:noFill/>
          </a:ln>
        </p:spPr>
      </p:pic>
      <p:sp>
        <p:nvSpPr>
          <p:cNvPr id="3756" name="Google Shape;3756;p204"/>
          <p:cNvSpPr txBox="1">
            <a:spLocks noGrp="1"/>
          </p:cNvSpPr>
          <p:nvPr>
            <p:ph type="subTitle" idx="1"/>
          </p:nvPr>
        </p:nvSpPr>
        <p:spPr>
          <a:xfrm>
            <a:off x="0" y="675975"/>
            <a:ext cx="6552000" cy="9483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b="1"/>
              <a:t>All-in-one devices</a:t>
            </a:r>
            <a:r>
              <a:rPr lang="en"/>
              <a:t> can have modems, WAPs, routers, and more all built into a single device. All-in-one devices are very common household devices.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60"/>
        <p:cNvGrpSpPr/>
        <p:nvPr/>
      </p:nvGrpSpPr>
      <p:grpSpPr>
        <a:xfrm>
          <a:off x="0" y="0"/>
          <a:ext cx="0" cy="0"/>
          <a:chOff x="0" y="0"/>
          <a:chExt cx="0" cy="0"/>
        </a:xfrm>
      </p:grpSpPr>
      <p:sp>
        <p:nvSpPr>
          <p:cNvPr id="3761" name="Google Shape;3761;p205"/>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Light"/>
                <a:ea typeface="Roboto Light"/>
                <a:cs typeface="Roboto Light"/>
                <a:sym typeface="Roboto Light"/>
              </a:rPr>
              <a:t>The previous devices work to </a:t>
            </a:r>
            <a:r>
              <a:rPr lang="en" sz="2400">
                <a:latin typeface="Roboto Medium"/>
                <a:ea typeface="Roboto Medium"/>
                <a:cs typeface="Roboto Medium"/>
                <a:sym typeface="Roboto Medium"/>
              </a:rPr>
              <a:t>transfer</a:t>
            </a:r>
            <a:r>
              <a:rPr lang="en" sz="2400">
                <a:latin typeface="Roboto Light"/>
                <a:ea typeface="Roboto Light"/>
                <a:cs typeface="Roboto Light"/>
                <a:sym typeface="Roboto Light"/>
              </a:rPr>
              <a:t> data across networks. </a:t>
            </a:r>
            <a:endParaRPr sz="2400">
              <a:latin typeface="Roboto Light"/>
              <a:ea typeface="Roboto Light"/>
              <a:cs typeface="Roboto Light"/>
              <a:sym typeface="Roboto Light"/>
            </a:endParaRPr>
          </a:p>
          <a:p>
            <a:pPr marL="0" lvl="0" indent="0" algn="l" rtl="0">
              <a:spcBef>
                <a:spcPts val="0"/>
              </a:spcBef>
              <a:spcAft>
                <a:spcPts val="0"/>
              </a:spcAft>
              <a:buNone/>
            </a:pPr>
            <a:endParaRPr sz="2400">
              <a:latin typeface="Roboto Light"/>
              <a:ea typeface="Roboto Light"/>
              <a:cs typeface="Roboto Light"/>
              <a:sym typeface="Roboto Light"/>
            </a:endParaRPr>
          </a:p>
          <a:p>
            <a:pPr marL="0" lvl="0" indent="0" algn="l" rtl="0">
              <a:spcBef>
                <a:spcPts val="0"/>
              </a:spcBef>
              <a:spcAft>
                <a:spcPts val="0"/>
              </a:spcAft>
              <a:buNone/>
            </a:pPr>
            <a:r>
              <a:rPr lang="en" sz="2400">
                <a:latin typeface="Roboto Light"/>
                <a:ea typeface="Roboto Light"/>
                <a:cs typeface="Roboto Light"/>
                <a:sym typeface="Roboto Light"/>
              </a:rPr>
              <a:t>There are also network security devices used to </a:t>
            </a:r>
            <a:r>
              <a:rPr lang="en" sz="2400">
                <a:latin typeface="Roboto Medium"/>
                <a:ea typeface="Roboto Medium"/>
                <a:cs typeface="Roboto Medium"/>
                <a:sym typeface="Roboto Medium"/>
              </a:rPr>
              <a:t>protect</a:t>
            </a:r>
            <a:r>
              <a:rPr lang="en" sz="2400">
                <a:latin typeface="Roboto Light"/>
                <a:ea typeface="Roboto Light"/>
                <a:cs typeface="Roboto Light"/>
                <a:sym typeface="Roboto Light"/>
              </a:rPr>
              <a:t> resources on the network.  </a:t>
            </a:r>
            <a:endParaRPr sz="2400">
              <a:latin typeface="Roboto Light"/>
              <a:ea typeface="Roboto Light"/>
              <a:cs typeface="Roboto Light"/>
              <a:sym typeface="Roboto Light"/>
            </a:endParaRPr>
          </a:p>
          <a:p>
            <a:pPr marL="0" lvl="0" indent="0" algn="l" rtl="0">
              <a:spcBef>
                <a:spcPts val="0"/>
              </a:spcBef>
              <a:spcAft>
                <a:spcPts val="0"/>
              </a:spcAft>
              <a:buNone/>
            </a:pPr>
            <a:endParaRPr sz="2400">
              <a:latin typeface="Roboto Light"/>
              <a:ea typeface="Roboto Light"/>
              <a:cs typeface="Roboto Light"/>
              <a:sym typeface="Roboto Light"/>
            </a:endParaRPr>
          </a:p>
        </p:txBody>
      </p:sp>
      <p:sp>
        <p:nvSpPr>
          <p:cNvPr id="3762" name="Google Shape;3762;p20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766"/>
        <p:cNvGrpSpPr/>
        <p:nvPr/>
      </p:nvGrpSpPr>
      <p:grpSpPr>
        <a:xfrm>
          <a:off x="0" y="0"/>
          <a:ext cx="0" cy="0"/>
          <a:chOff x="0" y="0"/>
          <a:chExt cx="0" cy="0"/>
        </a:xfrm>
      </p:grpSpPr>
      <p:sp>
        <p:nvSpPr>
          <p:cNvPr id="3767" name="Google Shape;3767;p206"/>
          <p:cNvSpPr txBox="1">
            <a:spLocks noGrp="1"/>
          </p:cNvSpPr>
          <p:nvPr>
            <p:ph type="subTitle" idx="1"/>
          </p:nvPr>
        </p:nvSpPr>
        <p:spPr>
          <a:xfrm>
            <a:off x="0" y="675975"/>
            <a:ext cx="5723700" cy="10815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a:t>A </a:t>
            </a:r>
            <a:r>
              <a:rPr lang="en" b="1"/>
              <a:t>firewall</a:t>
            </a:r>
            <a:r>
              <a:rPr lang="en"/>
              <a:t> is an intelligent network security device that monitors incoming and outgoing traffic based on security rules.</a:t>
            </a:r>
            <a:endParaRPr/>
          </a:p>
        </p:txBody>
      </p:sp>
      <p:sp>
        <p:nvSpPr>
          <p:cNvPr id="3768" name="Google Shape;3768;p206"/>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0"/>
              </a:spcAft>
              <a:buNone/>
            </a:pPr>
            <a:r>
              <a:rPr lang="en" sz="1200" b="1">
                <a:solidFill>
                  <a:schemeClr val="dk1"/>
                </a:solidFill>
              </a:rPr>
              <a:t>Firewalls</a:t>
            </a:r>
            <a:r>
              <a:rPr lang="en" sz="1200">
                <a:solidFill>
                  <a:schemeClr val="dk1"/>
                </a:solidFill>
              </a:rPr>
              <a:t> are typically placed at the entry point of a LAN. This protects the resources inside.</a:t>
            </a:r>
            <a:endParaRPr sz="1200">
              <a:solidFill>
                <a:schemeClr val="dk1"/>
              </a:solidFill>
            </a:endParaRPr>
          </a:p>
          <a:p>
            <a:pPr marL="0" lvl="0" indent="0" algn="l" rtl="0">
              <a:lnSpc>
                <a:spcPct val="115000"/>
              </a:lnSpc>
              <a:spcBef>
                <a:spcPts val="600"/>
              </a:spcBef>
              <a:spcAft>
                <a:spcPts val="1200"/>
              </a:spcAft>
              <a:buNone/>
            </a:pPr>
            <a:r>
              <a:rPr lang="en" sz="1200">
                <a:solidFill>
                  <a:schemeClr val="dk1"/>
                </a:solidFill>
              </a:rPr>
              <a:t>There are many types </a:t>
            </a:r>
            <a:br>
              <a:rPr lang="en" sz="1200">
                <a:solidFill>
                  <a:schemeClr val="dk1"/>
                </a:solidFill>
              </a:rPr>
            </a:br>
            <a:r>
              <a:rPr lang="en" sz="1200">
                <a:solidFill>
                  <a:schemeClr val="dk1"/>
                </a:solidFill>
              </a:rPr>
              <a:t>of firewalls and specific firewall functionalities— these will be covered</a:t>
            </a:r>
            <a:br>
              <a:rPr lang="en" sz="1200">
                <a:solidFill>
                  <a:schemeClr val="dk1"/>
                </a:solidFill>
              </a:rPr>
            </a:br>
            <a:r>
              <a:rPr lang="en" sz="1200">
                <a:solidFill>
                  <a:schemeClr val="dk1"/>
                </a:solidFill>
              </a:rPr>
              <a:t>In future lessons.</a:t>
            </a:r>
            <a:endParaRPr sz="1200"/>
          </a:p>
        </p:txBody>
      </p:sp>
      <p:sp>
        <p:nvSpPr>
          <p:cNvPr id="3769" name="Google Shape;3769;p206"/>
          <p:cNvSpPr txBox="1">
            <a:spLocks noGrp="1"/>
          </p:cNvSpPr>
          <p:nvPr>
            <p:ph type="title"/>
          </p:nvPr>
        </p:nvSpPr>
        <p:spPr>
          <a:xfrm>
            <a:off x="-12425" y="0"/>
            <a:ext cx="82539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Security Devices: Firewall</a:t>
            </a:r>
            <a:endParaRPr/>
          </a:p>
        </p:txBody>
      </p:sp>
      <p:sp>
        <p:nvSpPr>
          <p:cNvPr id="3770" name="Google Shape;3770;p2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pic>
        <p:nvPicPr>
          <p:cNvPr id="3771" name="Google Shape;3771;p206"/>
          <p:cNvPicPr preferRelativeResize="0"/>
          <p:nvPr/>
        </p:nvPicPr>
        <p:blipFill>
          <a:blip r:embed="rId3">
            <a:alphaModFix/>
          </a:blip>
          <a:stretch>
            <a:fillRect/>
          </a:stretch>
        </p:blipFill>
        <p:spPr>
          <a:xfrm>
            <a:off x="7434700" y="3377000"/>
            <a:ext cx="1032250" cy="1032250"/>
          </a:xfrm>
          <a:prstGeom prst="rect">
            <a:avLst/>
          </a:prstGeom>
          <a:noFill/>
          <a:ln>
            <a:noFill/>
          </a:ln>
        </p:spPr>
      </p:pic>
      <p:sp>
        <p:nvSpPr>
          <p:cNvPr id="3772" name="Google Shape;3772;p206"/>
          <p:cNvSpPr txBox="1"/>
          <p:nvPr/>
        </p:nvSpPr>
        <p:spPr>
          <a:xfrm>
            <a:off x="7252050" y="4323500"/>
            <a:ext cx="1422600" cy="509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1200"/>
              </a:spcAft>
              <a:buNone/>
            </a:pPr>
            <a:r>
              <a:rPr lang="en" sz="1200" b="1">
                <a:solidFill>
                  <a:schemeClr val="dk1"/>
                </a:solidFill>
                <a:latin typeface="Calibri"/>
                <a:ea typeface="Calibri"/>
                <a:cs typeface="Calibri"/>
                <a:sym typeface="Calibri"/>
              </a:rPr>
              <a:t>Firewall Symbol</a:t>
            </a:r>
            <a:endParaRPr/>
          </a:p>
        </p:txBody>
      </p:sp>
      <p:pic>
        <p:nvPicPr>
          <p:cNvPr id="3773" name="Google Shape;3773;p206"/>
          <p:cNvPicPr preferRelativeResize="0"/>
          <p:nvPr/>
        </p:nvPicPr>
        <p:blipFill>
          <a:blip r:embed="rId4">
            <a:alphaModFix/>
          </a:blip>
          <a:stretch>
            <a:fillRect/>
          </a:stretch>
        </p:blipFill>
        <p:spPr>
          <a:xfrm>
            <a:off x="674200" y="1694525"/>
            <a:ext cx="6144020" cy="30812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70C4F6"/>
        </a:solidFill>
        <a:effectLst/>
      </p:bgPr>
    </p:bg>
    <p:spTree>
      <p:nvGrpSpPr>
        <p:cNvPr id="1" name="Shape 3777"/>
        <p:cNvGrpSpPr/>
        <p:nvPr/>
      </p:nvGrpSpPr>
      <p:grpSpPr>
        <a:xfrm>
          <a:off x="0" y="0"/>
          <a:ext cx="0" cy="0"/>
          <a:chOff x="0" y="0"/>
          <a:chExt cx="0" cy="0"/>
        </a:xfrm>
      </p:grpSpPr>
      <p:pic>
        <p:nvPicPr>
          <p:cNvPr id="3778" name="Google Shape;3778;p207"/>
          <p:cNvPicPr preferRelativeResize="0"/>
          <p:nvPr/>
        </p:nvPicPr>
        <p:blipFill>
          <a:blip r:embed="rId3">
            <a:alphaModFix/>
          </a:blip>
          <a:stretch>
            <a:fillRect/>
          </a:stretch>
        </p:blipFill>
        <p:spPr>
          <a:xfrm>
            <a:off x="97725" y="495825"/>
            <a:ext cx="8569476" cy="4760800"/>
          </a:xfrm>
          <a:prstGeom prst="rect">
            <a:avLst/>
          </a:prstGeom>
          <a:noFill/>
          <a:ln>
            <a:noFill/>
          </a:ln>
        </p:spPr>
      </p:pic>
      <p:sp>
        <p:nvSpPr>
          <p:cNvPr id="3779" name="Google Shape;3779;p207"/>
          <p:cNvSpPr txBox="1">
            <a:spLocks noGrp="1"/>
          </p:cNvSpPr>
          <p:nvPr>
            <p:ph type="subTitle" idx="1"/>
          </p:nvPr>
        </p:nvSpPr>
        <p:spPr>
          <a:xfrm>
            <a:off x="0" y="675975"/>
            <a:ext cx="6796200" cy="9558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a:t>A </a:t>
            </a:r>
            <a:r>
              <a:rPr lang="en" b="1"/>
              <a:t>load balancer</a:t>
            </a:r>
            <a:r>
              <a:rPr lang="en"/>
              <a:t> is an intelligent network security device that distributes incoming network traffic across multiple servers.</a:t>
            </a:r>
            <a:endParaRPr/>
          </a:p>
        </p:txBody>
      </p:sp>
      <p:sp>
        <p:nvSpPr>
          <p:cNvPr id="3780" name="Google Shape;3780;p207"/>
          <p:cNvSpPr txBox="1">
            <a:spLocks noGrp="1"/>
          </p:cNvSpPr>
          <p:nvPr>
            <p:ph type="subTitle" idx="3"/>
          </p:nvPr>
        </p:nvSpPr>
        <p:spPr>
          <a:xfrm>
            <a:off x="7056300" y="9104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0"/>
              </a:spcAft>
              <a:buNone/>
            </a:pPr>
            <a:r>
              <a:rPr lang="en" sz="1200">
                <a:solidFill>
                  <a:schemeClr val="dk1"/>
                </a:solidFill>
              </a:rPr>
              <a:t>A </a:t>
            </a:r>
            <a:r>
              <a:rPr lang="en" sz="1200" b="1">
                <a:solidFill>
                  <a:schemeClr val="dk1"/>
                </a:solidFill>
              </a:rPr>
              <a:t>load balancer</a:t>
            </a:r>
            <a:r>
              <a:rPr lang="en" sz="1200">
                <a:solidFill>
                  <a:schemeClr val="dk1"/>
                </a:solidFill>
              </a:rPr>
              <a:t> ensures no single server has too much traffic to handle.</a:t>
            </a:r>
            <a:endParaRPr sz="1200">
              <a:solidFill>
                <a:schemeClr val="dk1"/>
              </a:solidFill>
            </a:endParaRPr>
          </a:p>
          <a:p>
            <a:pPr marL="0" lvl="0" indent="0" algn="l" rtl="0">
              <a:lnSpc>
                <a:spcPct val="115000"/>
              </a:lnSpc>
              <a:spcBef>
                <a:spcPts val="600"/>
              </a:spcBef>
              <a:spcAft>
                <a:spcPts val="0"/>
              </a:spcAft>
              <a:buNone/>
            </a:pPr>
            <a:r>
              <a:rPr lang="en" sz="1200">
                <a:solidFill>
                  <a:schemeClr val="dk1"/>
                </a:solidFill>
              </a:rPr>
              <a:t>Load balancers help protect the availability</a:t>
            </a:r>
            <a:br>
              <a:rPr lang="en" sz="1200">
                <a:solidFill>
                  <a:schemeClr val="dk1"/>
                </a:solidFill>
              </a:rPr>
            </a:br>
            <a:r>
              <a:rPr lang="en" sz="1200">
                <a:solidFill>
                  <a:schemeClr val="dk1"/>
                </a:solidFill>
              </a:rPr>
              <a:t>of resources.</a:t>
            </a:r>
            <a:endParaRPr sz="1200">
              <a:solidFill>
                <a:schemeClr val="dk1"/>
              </a:solidFill>
            </a:endParaRPr>
          </a:p>
          <a:p>
            <a:pPr marL="0" lvl="0" indent="0" algn="l" rtl="0">
              <a:lnSpc>
                <a:spcPct val="115000"/>
              </a:lnSpc>
              <a:spcBef>
                <a:spcPts val="600"/>
              </a:spcBef>
              <a:spcAft>
                <a:spcPts val="600"/>
              </a:spcAft>
              <a:buNone/>
            </a:pPr>
            <a:r>
              <a:rPr lang="en" sz="1200">
                <a:solidFill>
                  <a:schemeClr val="dk1"/>
                </a:solidFill>
              </a:rPr>
              <a:t>For example: If a server receives more resource requests than it can handle, it may go down or fail to handle a resource request.</a:t>
            </a:r>
            <a:endParaRPr sz="1200"/>
          </a:p>
        </p:txBody>
      </p:sp>
      <p:sp>
        <p:nvSpPr>
          <p:cNvPr id="3781" name="Google Shape;3781;p207"/>
          <p:cNvSpPr txBox="1">
            <a:spLocks noGrp="1"/>
          </p:cNvSpPr>
          <p:nvPr>
            <p:ph type="title"/>
          </p:nvPr>
        </p:nvSpPr>
        <p:spPr>
          <a:xfrm>
            <a:off x="-12425" y="0"/>
            <a:ext cx="7791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Security Devices: Load Balancers</a:t>
            </a:r>
            <a:endParaRPr/>
          </a:p>
        </p:txBody>
      </p:sp>
      <p:sp>
        <p:nvSpPr>
          <p:cNvPr id="3782" name="Google Shape;3782;p2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86"/>
        <p:cNvGrpSpPr/>
        <p:nvPr/>
      </p:nvGrpSpPr>
      <p:grpSpPr>
        <a:xfrm>
          <a:off x="0" y="0"/>
          <a:ext cx="0" cy="0"/>
          <a:chOff x="0" y="0"/>
          <a:chExt cx="0" cy="0"/>
        </a:xfrm>
      </p:grpSpPr>
      <p:pic>
        <p:nvPicPr>
          <p:cNvPr id="3787" name="Google Shape;3787;p208"/>
          <p:cNvPicPr preferRelativeResize="0"/>
          <p:nvPr/>
        </p:nvPicPr>
        <p:blipFill rotWithShape="1">
          <a:blip r:embed="rId3">
            <a:alphaModFix/>
          </a:blip>
          <a:srcRect t="6212" b="9831"/>
          <a:stretch/>
        </p:blipFill>
        <p:spPr>
          <a:xfrm>
            <a:off x="-12425" y="0"/>
            <a:ext cx="9189850" cy="5143501"/>
          </a:xfrm>
          <a:prstGeom prst="rect">
            <a:avLst/>
          </a:prstGeom>
          <a:noFill/>
          <a:ln>
            <a:noFill/>
          </a:ln>
        </p:spPr>
      </p:pic>
      <p:pic>
        <p:nvPicPr>
          <p:cNvPr id="3788" name="Google Shape;3788;p208"/>
          <p:cNvPicPr preferRelativeResize="0"/>
          <p:nvPr/>
        </p:nvPicPr>
        <p:blipFill rotWithShape="1">
          <a:blip r:embed="rId4">
            <a:alphaModFix/>
          </a:blip>
          <a:srcRect t="119" b="119"/>
          <a:stretch/>
        </p:blipFill>
        <p:spPr>
          <a:xfrm>
            <a:off x="7048950" y="910275"/>
            <a:ext cx="1828800" cy="3784798"/>
          </a:xfrm>
          <a:prstGeom prst="rect">
            <a:avLst/>
          </a:prstGeom>
          <a:noFill/>
          <a:ln>
            <a:noFill/>
          </a:ln>
        </p:spPr>
      </p:pic>
      <p:sp>
        <p:nvSpPr>
          <p:cNvPr id="3789" name="Google Shape;3789;p208"/>
          <p:cNvSpPr txBox="1">
            <a:spLocks noGrp="1"/>
          </p:cNvSpPr>
          <p:nvPr>
            <p:ph type="subTitle" idx="1"/>
          </p:nvPr>
        </p:nvSpPr>
        <p:spPr>
          <a:xfrm>
            <a:off x="0" y="675975"/>
            <a:ext cx="6978000" cy="763800"/>
          </a:xfrm>
          <a:prstGeom prst="rect">
            <a:avLst/>
          </a:prstGeom>
        </p:spPr>
        <p:txBody>
          <a:bodyPr spcFirstLastPara="1" wrap="square" lIns="457200" tIns="91425" rIns="0" bIns="91425" anchor="t" anchorCtr="0">
            <a:noAutofit/>
          </a:bodyPr>
          <a:lstStyle/>
          <a:p>
            <a:pPr marL="0" lvl="0" indent="0" algn="l" rtl="0">
              <a:lnSpc>
                <a:spcPct val="115000"/>
              </a:lnSpc>
              <a:spcBef>
                <a:spcPts val="0"/>
              </a:spcBef>
              <a:spcAft>
                <a:spcPts val="0"/>
              </a:spcAft>
              <a:buNone/>
            </a:pPr>
            <a:r>
              <a:rPr lang="en">
                <a:solidFill>
                  <a:srgbClr val="FFFFFF"/>
                </a:solidFill>
              </a:rPr>
              <a:t>A </a:t>
            </a:r>
            <a:r>
              <a:rPr lang="en" b="1">
                <a:solidFill>
                  <a:srgbClr val="FFFFFF"/>
                </a:solidFill>
              </a:rPr>
              <a:t>DMZ</a:t>
            </a:r>
            <a:r>
              <a:rPr lang="en">
                <a:solidFill>
                  <a:srgbClr val="FFFFFF"/>
                </a:solidFill>
              </a:rPr>
              <a:t> is a smaller subnetwork within a LAN  used to add an additional layer of security to an organization's LAN, protecting secure data within the internal networks.</a:t>
            </a:r>
            <a:endParaRPr>
              <a:solidFill>
                <a:srgbClr val="FFFFFF"/>
              </a:solidFill>
            </a:endParaRPr>
          </a:p>
          <a:p>
            <a:pPr marL="0" lvl="0" indent="0" algn="l" rtl="0">
              <a:lnSpc>
                <a:spcPct val="115000"/>
              </a:lnSpc>
              <a:spcBef>
                <a:spcPts val="0"/>
              </a:spcBef>
              <a:spcAft>
                <a:spcPts val="0"/>
              </a:spcAft>
              <a:buNone/>
            </a:pPr>
            <a:endParaRPr>
              <a:solidFill>
                <a:srgbClr val="FFFFFF"/>
              </a:solidFill>
            </a:endParaRPr>
          </a:p>
        </p:txBody>
      </p:sp>
      <p:sp>
        <p:nvSpPr>
          <p:cNvPr id="3790" name="Google Shape;3790;p208"/>
          <p:cNvSpPr txBox="1">
            <a:spLocks noGrp="1"/>
          </p:cNvSpPr>
          <p:nvPr>
            <p:ph type="subTitle" idx="3"/>
          </p:nvPr>
        </p:nvSpPr>
        <p:spPr>
          <a:xfrm>
            <a:off x="7056300" y="910575"/>
            <a:ext cx="1814100" cy="3784800"/>
          </a:xfrm>
          <a:prstGeom prst="rect">
            <a:avLst/>
          </a:prstGeom>
          <a:ln w="9525" cap="flat" cmpd="sng">
            <a:solidFill>
              <a:srgbClr val="000000"/>
            </a:solidFill>
            <a:prstDash val="solid"/>
            <a:round/>
            <a:headEnd type="none" w="sm" len="sm"/>
            <a:tailEnd type="none" w="sm" len="sm"/>
          </a:ln>
        </p:spPr>
        <p:txBody>
          <a:bodyPr spcFirstLastPara="1" wrap="square" lIns="91425" tIns="91425" rIns="0" bIns="0" anchor="t" anchorCtr="0">
            <a:noAutofit/>
          </a:bodyPr>
          <a:lstStyle/>
          <a:p>
            <a:pPr marL="0" lvl="0" indent="0" algn="l" rtl="0">
              <a:lnSpc>
                <a:spcPct val="115000"/>
              </a:lnSpc>
              <a:spcBef>
                <a:spcPts val="300"/>
              </a:spcBef>
              <a:spcAft>
                <a:spcPts val="1200"/>
              </a:spcAft>
              <a:buNone/>
            </a:pPr>
            <a:r>
              <a:rPr lang="en" sz="1200">
                <a:solidFill>
                  <a:schemeClr val="dk1"/>
                </a:solidFill>
              </a:rPr>
              <a:t>A </a:t>
            </a:r>
            <a:r>
              <a:rPr lang="en" sz="1200" b="1">
                <a:solidFill>
                  <a:schemeClr val="dk1"/>
                </a:solidFill>
              </a:rPr>
              <a:t>DMZ</a:t>
            </a:r>
            <a:r>
              <a:rPr lang="en" sz="1200">
                <a:solidFill>
                  <a:schemeClr val="dk1"/>
                </a:solidFill>
              </a:rPr>
              <a:t> typically has its own network security devices, such as firewalls, that attempt to detect network attacks before they access the internal networks.</a:t>
            </a:r>
            <a:endParaRPr sz="1200"/>
          </a:p>
        </p:txBody>
      </p:sp>
      <p:sp>
        <p:nvSpPr>
          <p:cNvPr id="3791" name="Google Shape;3791;p208"/>
          <p:cNvSpPr txBox="1">
            <a:spLocks noGrp="1"/>
          </p:cNvSpPr>
          <p:nvPr>
            <p:ph type="title"/>
          </p:nvPr>
        </p:nvSpPr>
        <p:spPr>
          <a:xfrm>
            <a:off x="-12425" y="0"/>
            <a:ext cx="80868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Network Security Devices: Demilitarized Zones (DMZ)</a:t>
            </a:r>
            <a:endParaRPr>
              <a:solidFill>
                <a:srgbClr val="FFFFFF"/>
              </a:solidFill>
            </a:endParaRPr>
          </a:p>
        </p:txBody>
      </p:sp>
      <p:sp>
        <p:nvSpPr>
          <p:cNvPr id="3792" name="Google Shape;3792;p2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48</a:t>
            </a:fld>
            <a:endParaRPr sz="600">
              <a:solidFill>
                <a:srgbClr val="FFFFFF"/>
              </a:solidFill>
            </a:endParaRPr>
          </a:p>
        </p:txBody>
      </p:sp>
      <p:cxnSp>
        <p:nvCxnSpPr>
          <p:cNvPr id="3793" name="Google Shape;3793;p20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3794" name="Google Shape;3794;p208"/>
          <p:cNvCxnSpPr/>
          <p:nvPr/>
        </p:nvCxnSpPr>
        <p:spPr>
          <a:xfrm>
            <a:off x="274375" y="640080"/>
            <a:ext cx="8595600" cy="1020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A9B7C0">
            <a:alpha val="75420"/>
          </a:srgbClr>
        </a:solidFill>
        <a:effectLst/>
      </p:bgPr>
    </p:bg>
    <p:spTree>
      <p:nvGrpSpPr>
        <p:cNvPr id="1" name="Shape 3798"/>
        <p:cNvGrpSpPr/>
        <p:nvPr/>
      </p:nvGrpSpPr>
      <p:grpSpPr>
        <a:xfrm>
          <a:off x="0" y="0"/>
          <a:ext cx="0" cy="0"/>
          <a:chOff x="0" y="0"/>
          <a:chExt cx="0" cy="0"/>
        </a:xfrm>
      </p:grpSpPr>
      <p:sp>
        <p:nvSpPr>
          <p:cNvPr id="3799" name="Google Shape;3799;p209"/>
          <p:cNvSpPr/>
          <p:nvPr/>
        </p:nvSpPr>
        <p:spPr>
          <a:xfrm>
            <a:off x="-8000" y="700"/>
            <a:ext cx="9144000" cy="5143500"/>
          </a:xfrm>
          <a:prstGeom prst="re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00" name="Google Shape;3800;p209"/>
          <p:cNvPicPr preferRelativeResize="0"/>
          <p:nvPr/>
        </p:nvPicPr>
        <p:blipFill>
          <a:blip r:embed="rId3">
            <a:alphaModFix/>
          </a:blip>
          <a:stretch>
            <a:fillRect/>
          </a:stretch>
        </p:blipFill>
        <p:spPr>
          <a:xfrm>
            <a:off x="0" y="0"/>
            <a:ext cx="9144000" cy="5062800"/>
          </a:xfrm>
          <a:prstGeom prst="rect">
            <a:avLst/>
          </a:prstGeom>
          <a:noFill/>
          <a:ln>
            <a:noFill/>
          </a:ln>
        </p:spPr>
      </p:pic>
      <p:sp>
        <p:nvSpPr>
          <p:cNvPr id="3801" name="Google Shape;3801;p2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pic>
        <p:nvPicPr>
          <p:cNvPr id="3802" name="Google Shape;3802;p209"/>
          <p:cNvPicPr preferRelativeResize="0"/>
          <p:nvPr/>
        </p:nvPicPr>
        <p:blipFill>
          <a:blip r:embed="rId4">
            <a:alphaModFix/>
          </a:blip>
          <a:stretch>
            <a:fillRect/>
          </a:stretch>
        </p:blipFill>
        <p:spPr>
          <a:xfrm>
            <a:off x="486950" y="-469581"/>
            <a:ext cx="8120826" cy="4511583"/>
          </a:xfrm>
          <a:prstGeom prst="rect">
            <a:avLst/>
          </a:prstGeom>
          <a:noFill/>
          <a:ln>
            <a:noFill/>
          </a:ln>
        </p:spPr>
      </p:pic>
      <p:sp>
        <p:nvSpPr>
          <p:cNvPr id="3803" name="Google Shape;3803;p209"/>
          <p:cNvSpPr txBox="1">
            <a:spLocks noGrp="1"/>
          </p:cNvSpPr>
          <p:nvPr>
            <p:ph type="title"/>
          </p:nvPr>
        </p:nvSpPr>
        <p:spPr>
          <a:xfrm>
            <a:off x="896200" y="3798200"/>
            <a:ext cx="7335600" cy="126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200">
                <a:latin typeface="Roboto Light"/>
                <a:ea typeface="Roboto Light"/>
                <a:cs typeface="Roboto Light"/>
                <a:sym typeface="Roboto Light"/>
              </a:rPr>
              <a:t>A common task for network and security professionals is to visually design a setup before purchasing, installing, and configuring a network with these devices.</a:t>
            </a:r>
            <a:endParaRPr sz="2200">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3118"/>
        <p:cNvGrpSpPr/>
        <p:nvPr/>
      </p:nvGrpSpPr>
      <p:grpSpPr>
        <a:xfrm>
          <a:off x="0" y="0"/>
          <a:ext cx="0" cy="0"/>
          <a:chOff x="0" y="0"/>
          <a:chExt cx="0" cy="0"/>
        </a:xfrm>
      </p:grpSpPr>
      <p:pic>
        <p:nvPicPr>
          <p:cNvPr id="3119" name="Google Shape;3119;p165"/>
          <p:cNvPicPr preferRelativeResize="0"/>
          <p:nvPr/>
        </p:nvPicPr>
        <p:blipFill>
          <a:blip r:embed="rId3">
            <a:alphaModFix/>
          </a:blip>
          <a:stretch>
            <a:fillRect/>
          </a:stretch>
        </p:blipFill>
        <p:spPr>
          <a:xfrm>
            <a:off x="939363" y="1007450"/>
            <a:ext cx="6998443" cy="3936624"/>
          </a:xfrm>
          <a:prstGeom prst="rect">
            <a:avLst/>
          </a:prstGeom>
          <a:noFill/>
          <a:ln>
            <a:noFill/>
          </a:ln>
        </p:spPr>
      </p:pic>
      <p:sp>
        <p:nvSpPr>
          <p:cNvPr id="3120" name="Google Shape;3120;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Computer Networks</a:t>
            </a:r>
            <a:endParaRPr/>
          </a:p>
        </p:txBody>
      </p:sp>
      <p:sp>
        <p:nvSpPr>
          <p:cNvPr id="3121" name="Google Shape;3121;p1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computer network consists of multiple devices connected together</a:t>
            </a:r>
            <a:br>
              <a:rPr lang="en"/>
            </a:br>
            <a:r>
              <a:rPr lang="en"/>
              <a:t>to share resources and services.</a:t>
            </a:r>
            <a:endParaRPr/>
          </a:p>
        </p:txBody>
      </p:sp>
      <p:sp>
        <p:nvSpPr>
          <p:cNvPr id="3122" name="Google Shape;3122;p16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3123" name="Google Shape;3123;p165"/>
          <p:cNvSpPr txBox="1">
            <a:spLocks noGrp="1"/>
          </p:cNvSpPr>
          <p:nvPr>
            <p:ph type="body" idx="3"/>
          </p:nvPr>
        </p:nvSpPr>
        <p:spPr>
          <a:xfrm>
            <a:off x="7151975" y="3632275"/>
            <a:ext cx="1855500" cy="713100"/>
          </a:xfrm>
          <a:prstGeom prst="rect">
            <a:avLst/>
          </a:prstGeom>
        </p:spPr>
        <p:txBody>
          <a:bodyPr spcFirstLastPara="1" wrap="square" lIns="0" tIns="0" rIns="0"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Devices (nodes): </a:t>
            </a:r>
            <a:r>
              <a:rPr lang="en" sz="1200">
                <a:solidFill>
                  <a:schemeClr val="dk1"/>
                </a:solidFill>
                <a:latin typeface="Calibri"/>
                <a:ea typeface="Calibri"/>
                <a:cs typeface="Calibri"/>
                <a:sym typeface="Calibri"/>
              </a:rPr>
              <a:t>Computers, laptops, cell phones, printers, servers</a:t>
            </a:r>
            <a:endParaRPr/>
          </a:p>
        </p:txBody>
      </p:sp>
      <p:sp>
        <p:nvSpPr>
          <p:cNvPr id="3124" name="Google Shape;3124;p165"/>
          <p:cNvSpPr txBox="1">
            <a:spLocks noGrp="1"/>
          </p:cNvSpPr>
          <p:nvPr>
            <p:ph type="body" idx="3"/>
          </p:nvPr>
        </p:nvSpPr>
        <p:spPr>
          <a:xfrm>
            <a:off x="6980150" y="1947381"/>
            <a:ext cx="1680300" cy="533700"/>
          </a:xfrm>
          <a:prstGeom prst="rect">
            <a:avLst/>
          </a:prstGeom>
        </p:spPr>
        <p:txBody>
          <a:bodyPr spcFirstLastPara="1" wrap="square" lIns="0" tIns="0" rIns="0" bIns="91425" anchor="t" anchorCtr="0">
            <a:no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Resources: </a:t>
            </a:r>
            <a:r>
              <a:rPr lang="en" sz="1200">
                <a:solidFill>
                  <a:schemeClr val="dk1"/>
                </a:solidFill>
                <a:latin typeface="Calibri"/>
                <a:ea typeface="Calibri"/>
                <a:cs typeface="Calibri"/>
                <a:sym typeface="Calibri"/>
              </a:rPr>
              <a:t>Web pages, email images, data files</a:t>
            </a:r>
            <a:endParaRPr/>
          </a:p>
        </p:txBody>
      </p:sp>
      <p:sp>
        <p:nvSpPr>
          <p:cNvPr id="3125" name="Google Shape;3125;p165"/>
          <p:cNvSpPr txBox="1">
            <a:spLocks noGrp="1"/>
          </p:cNvSpPr>
          <p:nvPr>
            <p:ph type="body" idx="3"/>
          </p:nvPr>
        </p:nvSpPr>
        <p:spPr>
          <a:xfrm>
            <a:off x="387800" y="2252400"/>
            <a:ext cx="1954800" cy="7131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r>
              <a:rPr lang="en" sz="1200" b="1">
                <a:solidFill>
                  <a:schemeClr val="dk1"/>
                </a:solidFill>
                <a:latin typeface="Calibri"/>
                <a:ea typeface="Calibri"/>
                <a:cs typeface="Calibri"/>
                <a:sym typeface="Calibri"/>
              </a:rPr>
              <a:t>Services</a:t>
            </a:r>
            <a:r>
              <a:rPr lang="en" sz="1200">
                <a:solidFill>
                  <a:schemeClr val="dk1"/>
                </a:solidFill>
                <a:latin typeface="Calibri"/>
                <a:ea typeface="Calibri"/>
                <a:cs typeface="Calibri"/>
                <a:sym typeface="Calibri"/>
              </a:rPr>
              <a:t>: Online order processing, GPS, online gaming, video streaming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07"/>
        <p:cNvGrpSpPr/>
        <p:nvPr/>
      </p:nvGrpSpPr>
      <p:grpSpPr>
        <a:xfrm>
          <a:off x="0" y="0"/>
          <a:ext cx="0" cy="0"/>
          <a:chOff x="0" y="0"/>
          <a:chExt cx="0" cy="0"/>
        </a:xfrm>
      </p:grpSpPr>
      <p:sp>
        <p:nvSpPr>
          <p:cNvPr id="3808" name="Google Shape;3808;p2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Design Demo</a:t>
            </a:r>
            <a:endParaRPr/>
          </a:p>
        </p:txBody>
      </p:sp>
      <p:sp>
        <p:nvSpPr>
          <p:cNvPr id="3809" name="Google Shape;3809;p2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Designing your network visually can assist with the following:</a:t>
            </a:r>
            <a:endParaRPr/>
          </a:p>
        </p:txBody>
      </p:sp>
      <p:sp>
        <p:nvSpPr>
          <p:cNvPr id="3810" name="Google Shape;3810;p2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
        <p:nvSpPr>
          <p:cNvPr id="3811" name="Google Shape;3811;p210"/>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a:solidFill>
                  <a:schemeClr val="dk1"/>
                </a:solidFill>
              </a:rPr>
              <a:t>Making networks more efficient, since proximity of certain devices can reduce latency.</a:t>
            </a:r>
            <a:endParaRPr/>
          </a:p>
        </p:txBody>
      </p:sp>
      <p:sp>
        <p:nvSpPr>
          <p:cNvPr id="3812" name="Google Shape;3812;p210"/>
          <p:cNvSpPr txBox="1">
            <a:spLocks noGrp="1"/>
          </p:cNvSpPr>
          <p:nvPr>
            <p:ph type="subTitle" idx="4"/>
          </p:nvPr>
        </p:nvSpPr>
        <p:spPr>
          <a:xfrm>
            <a:off x="3572250" y="1937837"/>
            <a:ext cx="2371500" cy="2662800"/>
          </a:xfrm>
          <a:prstGeom prst="rect">
            <a:avLst/>
          </a:prstGeom>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a:solidFill>
                  <a:schemeClr val="dk1"/>
                </a:solidFill>
              </a:rPr>
              <a:t>Avoiding the creation of a "single point of failure."</a:t>
            </a:r>
            <a:endParaRPr/>
          </a:p>
        </p:txBody>
      </p:sp>
      <p:sp>
        <p:nvSpPr>
          <p:cNvPr id="3813" name="Google Shape;3813;p210"/>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Ensuring private resources are protected from unauthorized sources.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17"/>
        <p:cNvGrpSpPr/>
        <p:nvPr/>
      </p:nvGrpSpPr>
      <p:grpSpPr>
        <a:xfrm>
          <a:off x="0" y="0"/>
          <a:ext cx="0" cy="0"/>
          <a:chOff x="0" y="0"/>
          <a:chExt cx="0" cy="0"/>
        </a:xfrm>
      </p:grpSpPr>
      <p:sp>
        <p:nvSpPr>
          <p:cNvPr id="3818" name="Google Shape;3818;p2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Design Demo</a:t>
            </a:r>
            <a:endParaRPr/>
          </a:p>
        </p:txBody>
      </p:sp>
      <p:sp>
        <p:nvSpPr>
          <p:cNvPr id="3819" name="Google Shape;3819;p2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 we will use the free web tool </a:t>
            </a:r>
            <a:r>
              <a:rPr lang="en">
                <a:latin typeface="Roboto Medium"/>
                <a:ea typeface="Roboto Medium"/>
                <a:cs typeface="Roboto Medium"/>
                <a:sym typeface="Roboto Medium"/>
              </a:rPr>
              <a:t>Gliffy</a:t>
            </a:r>
            <a:r>
              <a:rPr lang="en"/>
              <a:t> to design a basic network incorporating the following devices:</a:t>
            </a:r>
            <a:endParaRPr/>
          </a:p>
        </p:txBody>
      </p:sp>
      <p:sp>
        <p:nvSpPr>
          <p:cNvPr id="3820" name="Google Shape;3820;p2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
        <p:nvSpPr>
          <p:cNvPr id="3821" name="Google Shape;3821;p211"/>
          <p:cNvSpPr/>
          <p:nvPr/>
        </p:nvSpPr>
        <p:spPr>
          <a:xfrm>
            <a:off x="1045025" y="16188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11"/>
          <p:cNvSpPr txBox="1">
            <a:spLocks noGrp="1"/>
          </p:cNvSpPr>
          <p:nvPr>
            <p:ph type="subTitle" idx="1"/>
          </p:nvPr>
        </p:nvSpPr>
        <p:spPr>
          <a:xfrm>
            <a:off x="0" y="16325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2 Computers</a:t>
            </a:r>
            <a:endParaRPr sz="1400" dirty="0">
              <a:latin typeface="Roboto"/>
              <a:ea typeface="Roboto"/>
              <a:cs typeface="Roboto"/>
              <a:sym typeface="Roboto"/>
            </a:endParaRPr>
          </a:p>
        </p:txBody>
      </p:sp>
      <p:sp>
        <p:nvSpPr>
          <p:cNvPr id="3823" name="Google Shape;3823;p211"/>
          <p:cNvSpPr/>
          <p:nvPr/>
        </p:nvSpPr>
        <p:spPr>
          <a:xfrm>
            <a:off x="1045200" y="21414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11"/>
          <p:cNvSpPr txBox="1">
            <a:spLocks noGrp="1"/>
          </p:cNvSpPr>
          <p:nvPr>
            <p:ph type="subTitle" idx="2"/>
          </p:nvPr>
        </p:nvSpPr>
        <p:spPr>
          <a:xfrm>
            <a:off x="675" y="2155150"/>
            <a:ext cx="9143400" cy="4572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400" dirty="0">
                <a:latin typeface="Roboto"/>
                <a:ea typeface="Roboto"/>
                <a:cs typeface="Roboto"/>
                <a:sym typeface="Roboto"/>
              </a:rPr>
              <a:t>1 Switch</a:t>
            </a:r>
            <a:endParaRPr sz="1400" dirty="0">
              <a:latin typeface="Roboto"/>
              <a:ea typeface="Roboto"/>
              <a:cs typeface="Roboto"/>
              <a:sym typeface="Roboto"/>
            </a:endParaRPr>
          </a:p>
        </p:txBody>
      </p:sp>
      <p:sp>
        <p:nvSpPr>
          <p:cNvPr id="3825" name="Google Shape;3825;p211"/>
          <p:cNvSpPr/>
          <p:nvPr/>
        </p:nvSpPr>
        <p:spPr>
          <a:xfrm>
            <a:off x="1045075" y="26646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11"/>
          <p:cNvSpPr txBox="1">
            <a:spLocks noGrp="1"/>
          </p:cNvSpPr>
          <p:nvPr>
            <p:ph type="subTitle" idx="3"/>
          </p:nvPr>
        </p:nvSpPr>
        <p:spPr>
          <a:xfrm>
            <a:off x="425" y="2678300"/>
            <a:ext cx="91434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1 Router</a:t>
            </a:r>
            <a:endParaRPr>
              <a:latin typeface="Roboto"/>
              <a:ea typeface="Roboto"/>
              <a:cs typeface="Roboto"/>
              <a:sym typeface="Roboto"/>
            </a:endParaRPr>
          </a:p>
        </p:txBody>
      </p:sp>
      <p:sp>
        <p:nvSpPr>
          <p:cNvPr id="3827" name="Google Shape;3827;p211"/>
          <p:cNvSpPr/>
          <p:nvPr/>
        </p:nvSpPr>
        <p:spPr>
          <a:xfrm>
            <a:off x="1045075" y="31872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11"/>
          <p:cNvSpPr txBox="1">
            <a:spLocks noGrp="1"/>
          </p:cNvSpPr>
          <p:nvPr>
            <p:ph type="subTitle" idx="4"/>
          </p:nvPr>
        </p:nvSpPr>
        <p:spPr>
          <a:xfrm>
            <a:off x="175" y="3200925"/>
            <a:ext cx="91434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1 Firewall</a:t>
            </a:r>
            <a:endParaRPr>
              <a:latin typeface="Roboto"/>
              <a:ea typeface="Roboto"/>
              <a:cs typeface="Roboto"/>
              <a:sym typeface="Roboto"/>
            </a:endParaRPr>
          </a:p>
        </p:txBody>
      </p:sp>
      <p:sp>
        <p:nvSpPr>
          <p:cNvPr id="3829" name="Google Shape;3829;p211"/>
          <p:cNvSpPr/>
          <p:nvPr/>
        </p:nvSpPr>
        <p:spPr>
          <a:xfrm>
            <a:off x="1045100" y="37098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11"/>
          <p:cNvSpPr txBox="1">
            <a:spLocks noGrp="1"/>
          </p:cNvSpPr>
          <p:nvPr>
            <p:ph type="subTitle" idx="5"/>
          </p:nvPr>
        </p:nvSpPr>
        <p:spPr>
          <a:xfrm>
            <a:off x="425" y="3723550"/>
            <a:ext cx="91434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1 Representation of the internet</a:t>
            </a:r>
            <a:endParaRPr>
              <a:latin typeface="Roboto"/>
              <a:ea typeface="Roboto"/>
              <a:cs typeface="Roboto"/>
              <a:sym typeface="Roboto"/>
            </a:endParaRPr>
          </a:p>
        </p:txBody>
      </p:sp>
      <p:pic>
        <p:nvPicPr>
          <p:cNvPr id="3831" name="Google Shape;3831;p211"/>
          <p:cNvPicPr preferRelativeResize="0"/>
          <p:nvPr/>
        </p:nvPicPr>
        <p:blipFill rotWithShape="1">
          <a:blip r:embed="rId3">
            <a:alphaModFix/>
          </a:blip>
          <a:srcRect t="2552" b="2561"/>
          <a:stretch/>
        </p:blipFill>
        <p:spPr>
          <a:xfrm>
            <a:off x="429768" y="1628788"/>
            <a:ext cx="521208" cy="396118"/>
          </a:xfrm>
          <a:prstGeom prst="rect">
            <a:avLst/>
          </a:prstGeom>
          <a:noFill/>
          <a:ln>
            <a:noFill/>
          </a:ln>
        </p:spPr>
      </p:pic>
      <p:pic>
        <p:nvPicPr>
          <p:cNvPr id="3832" name="Google Shape;3832;p211"/>
          <p:cNvPicPr preferRelativeResize="0"/>
          <p:nvPr/>
        </p:nvPicPr>
        <p:blipFill rotWithShape="1">
          <a:blip r:embed="rId3">
            <a:alphaModFix/>
          </a:blip>
          <a:srcRect t="2552" b="2561"/>
          <a:stretch/>
        </p:blipFill>
        <p:spPr>
          <a:xfrm>
            <a:off x="429768" y="2166850"/>
            <a:ext cx="521208" cy="396118"/>
          </a:xfrm>
          <a:prstGeom prst="rect">
            <a:avLst/>
          </a:prstGeom>
          <a:noFill/>
          <a:ln>
            <a:noFill/>
          </a:ln>
        </p:spPr>
      </p:pic>
      <p:pic>
        <p:nvPicPr>
          <p:cNvPr id="3833" name="Google Shape;3833;p211"/>
          <p:cNvPicPr preferRelativeResize="0"/>
          <p:nvPr/>
        </p:nvPicPr>
        <p:blipFill rotWithShape="1">
          <a:blip r:embed="rId3">
            <a:alphaModFix/>
          </a:blip>
          <a:srcRect t="2552" b="2561"/>
          <a:stretch/>
        </p:blipFill>
        <p:spPr>
          <a:xfrm>
            <a:off x="429768" y="2662800"/>
            <a:ext cx="521208" cy="396118"/>
          </a:xfrm>
          <a:prstGeom prst="rect">
            <a:avLst/>
          </a:prstGeom>
          <a:noFill/>
          <a:ln>
            <a:noFill/>
          </a:ln>
        </p:spPr>
      </p:pic>
      <p:pic>
        <p:nvPicPr>
          <p:cNvPr id="3834" name="Google Shape;3834;p211"/>
          <p:cNvPicPr preferRelativeResize="0"/>
          <p:nvPr/>
        </p:nvPicPr>
        <p:blipFill rotWithShape="1">
          <a:blip r:embed="rId3">
            <a:alphaModFix/>
          </a:blip>
          <a:srcRect t="2552" b="2561"/>
          <a:stretch/>
        </p:blipFill>
        <p:spPr>
          <a:xfrm>
            <a:off x="429768" y="3212363"/>
            <a:ext cx="521208" cy="396118"/>
          </a:xfrm>
          <a:prstGeom prst="rect">
            <a:avLst/>
          </a:prstGeom>
          <a:noFill/>
          <a:ln>
            <a:noFill/>
          </a:ln>
        </p:spPr>
      </p:pic>
      <p:pic>
        <p:nvPicPr>
          <p:cNvPr id="3835" name="Google Shape;3835;p211"/>
          <p:cNvPicPr preferRelativeResize="0"/>
          <p:nvPr/>
        </p:nvPicPr>
        <p:blipFill rotWithShape="1">
          <a:blip r:embed="rId3">
            <a:alphaModFix/>
          </a:blip>
          <a:srcRect t="2552" b="2561"/>
          <a:stretch/>
        </p:blipFill>
        <p:spPr>
          <a:xfrm>
            <a:off x="429768" y="3734988"/>
            <a:ext cx="521208" cy="39611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sp>
        <p:nvSpPr>
          <p:cNvPr id="3840" name="Google Shape;3840;p21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Gliffy</a:t>
            </a:r>
            <a:endParaRPr/>
          </a:p>
        </p:txBody>
      </p:sp>
      <p:sp>
        <p:nvSpPr>
          <p:cNvPr id="3841" name="Google Shape;3841;p2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5"/>
        <p:cNvGrpSpPr/>
        <p:nvPr/>
      </p:nvGrpSpPr>
      <p:grpSpPr>
        <a:xfrm>
          <a:off x="0" y="0"/>
          <a:ext cx="0" cy="0"/>
          <a:chOff x="0" y="0"/>
          <a:chExt cx="0" cy="0"/>
        </a:xfrm>
      </p:grpSpPr>
      <p:sp>
        <p:nvSpPr>
          <p:cNvPr id="3846" name="Google Shape;3846;p21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3847" name="Google Shape;3847;p213"/>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Network Devices</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None/>
            </a:pPr>
            <a:r>
              <a:rPr lang="en" sz="1800">
                <a:solidFill>
                  <a:schemeClr val="dk1"/>
                </a:solidFill>
                <a:latin typeface="Roboto Light"/>
                <a:ea typeface="Roboto Light"/>
                <a:cs typeface="Roboto Light"/>
                <a:sym typeface="Roboto Light"/>
              </a:rPr>
              <a:t>In this activity, you will continue to play the role of a security analyst at Acme Corp. You will </a:t>
            </a:r>
            <a:r>
              <a:rPr lang="en" sz="1800">
                <a:solidFill>
                  <a:srgbClr val="24292E"/>
                </a:solidFill>
                <a:latin typeface="Roboto Light"/>
                <a:ea typeface="Roboto Light"/>
                <a:cs typeface="Roboto Light"/>
                <a:sym typeface="Roboto Light"/>
              </a:rPr>
              <a:t>design a network layout for the Shanghai office using Gliffy. </a:t>
            </a:r>
            <a:endParaRPr sz="1800">
              <a:solidFill>
                <a:srgbClr val="24292E"/>
              </a:solidFill>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solidFill>
                  <a:srgbClr val="24292E"/>
                </a:solidFill>
                <a:latin typeface="Roboto Light"/>
                <a:ea typeface="Roboto Light"/>
                <a:cs typeface="Roboto Light"/>
                <a:sym typeface="Roboto Light"/>
              </a:rPr>
              <a:t>You will also need to add network security devices to the design to protect against a network attack.</a:t>
            </a:r>
            <a:endParaRPr sz="1800">
              <a:solidFill>
                <a:srgbClr val="24292E"/>
              </a:solidFill>
              <a:latin typeface="Roboto Light"/>
              <a:ea typeface="Roboto Light"/>
              <a:cs typeface="Roboto Light"/>
              <a:sym typeface="Roboto Light"/>
            </a:endParaRPr>
          </a:p>
          <a:p>
            <a:pPr marL="0" lvl="0" indent="0" algn="l" rtl="0">
              <a:spcBef>
                <a:spcPts val="800"/>
              </a:spcBef>
              <a:spcAft>
                <a:spcPts val="0"/>
              </a:spcAft>
              <a:buNone/>
            </a:pPr>
            <a:endParaRPr sz="1800"/>
          </a:p>
        </p:txBody>
      </p:sp>
      <p:sp>
        <p:nvSpPr>
          <p:cNvPr id="3848" name="Google Shape;3848;p2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52"/>
        <p:cNvGrpSpPr/>
        <p:nvPr/>
      </p:nvGrpSpPr>
      <p:grpSpPr>
        <a:xfrm>
          <a:off x="0" y="0"/>
          <a:ext cx="0" cy="0"/>
          <a:chOff x="0" y="0"/>
          <a:chExt cx="0" cy="0"/>
        </a:xfrm>
      </p:grpSpPr>
      <p:sp>
        <p:nvSpPr>
          <p:cNvPr id="3853" name="Google Shape;3853;p214"/>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3854" name="Google Shape;3854;p214"/>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58"/>
        <p:cNvGrpSpPr/>
        <p:nvPr/>
      </p:nvGrpSpPr>
      <p:grpSpPr>
        <a:xfrm>
          <a:off x="0" y="0"/>
          <a:ext cx="0" cy="0"/>
          <a:chOff x="0" y="0"/>
          <a:chExt cx="0" cy="0"/>
        </a:xfrm>
      </p:grpSpPr>
      <p:pic>
        <p:nvPicPr>
          <p:cNvPr id="3859" name="Google Shape;3859;p215"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386400"/>
            <a:ext cx="2032000" cy="1524000"/>
          </a:xfrm>
          <a:prstGeom prst="rect">
            <a:avLst/>
          </a:prstGeom>
          <a:noFill/>
          <a:ln>
            <a:noFill/>
          </a:ln>
        </p:spPr>
      </p:pic>
      <p:sp>
        <p:nvSpPr>
          <p:cNvPr id="3860" name="Google Shape;3860;p2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55</a:t>
            </a:fld>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64"/>
        <p:cNvGrpSpPr/>
        <p:nvPr/>
      </p:nvGrpSpPr>
      <p:grpSpPr>
        <a:xfrm>
          <a:off x="0" y="0"/>
          <a:ext cx="0" cy="0"/>
          <a:chOff x="0" y="0"/>
          <a:chExt cx="0" cy="0"/>
        </a:xfrm>
      </p:grpSpPr>
      <p:sp>
        <p:nvSpPr>
          <p:cNvPr id="3865" name="Google Shape;3865;p216"/>
          <p:cNvSpPr txBox="1">
            <a:spLocks noGrp="1"/>
          </p:cNvSpPr>
          <p:nvPr>
            <p:ph type="title"/>
          </p:nvPr>
        </p:nvSpPr>
        <p:spPr>
          <a:xfrm>
            <a:off x="274325" y="1814600"/>
            <a:ext cx="8595300" cy="106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Roboto Light"/>
                <a:ea typeface="Roboto Light"/>
                <a:cs typeface="Roboto Light"/>
                <a:sym typeface="Roboto Light"/>
              </a:rPr>
              <a:t>“What’s My Address?”</a:t>
            </a:r>
            <a:endParaRPr i="1">
              <a:latin typeface="Roboto Light"/>
              <a:ea typeface="Roboto Light"/>
              <a:cs typeface="Roboto Light"/>
              <a:sym typeface="Roboto Light"/>
            </a:endParaRPr>
          </a:p>
          <a:p>
            <a:pPr marL="0" lvl="0" indent="0" algn="ctr" rtl="0">
              <a:spcBef>
                <a:spcPts val="0"/>
              </a:spcBef>
              <a:spcAft>
                <a:spcPts val="0"/>
              </a:spcAft>
              <a:buNone/>
            </a:pPr>
            <a:r>
              <a:rPr lang="en"/>
              <a:t>Binary Data and IP Addresses</a:t>
            </a:r>
            <a:endParaRPr/>
          </a:p>
        </p:txBody>
      </p:sp>
      <p:sp>
        <p:nvSpPr>
          <p:cNvPr id="3866" name="Google Shape;3866;p2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pic>
        <p:nvPicPr>
          <p:cNvPr id="3871" name="Google Shape;3871;p217"/>
          <p:cNvPicPr preferRelativeResize="0"/>
          <p:nvPr/>
        </p:nvPicPr>
        <p:blipFill>
          <a:blip r:embed="rId3">
            <a:alphaModFix/>
          </a:blip>
          <a:stretch>
            <a:fillRect/>
          </a:stretch>
        </p:blipFill>
        <p:spPr>
          <a:xfrm>
            <a:off x="0" y="0"/>
            <a:ext cx="9144000" cy="5143489"/>
          </a:xfrm>
          <a:prstGeom prst="rect">
            <a:avLst/>
          </a:prstGeom>
          <a:noFill/>
          <a:ln>
            <a:noFill/>
          </a:ln>
        </p:spPr>
      </p:pic>
      <p:sp>
        <p:nvSpPr>
          <p:cNvPr id="3872" name="Google Shape;3872;p2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57</a:t>
            </a:fld>
            <a:endParaRPr sz="600">
              <a:solidFill>
                <a:srgbClr val="FFFFFF"/>
              </a:solidFill>
            </a:endParaRPr>
          </a:p>
        </p:txBody>
      </p:sp>
      <p:sp>
        <p:nvSpPr>
          <p:cNvPr id="3873" name="Google Shape;3873;p217"/>
          <p:cNvSpPr/>
          <p:nvPr/>
        </p:nvSpPr>
        <p:spPr>
          <a:xfrm>
            <a:off x="4956875" y="807750"/>
            <a:ext cx="3375600" cy="3375600"/>
          </a:xfrm>
          <a:prstGeom prst="ellipse">
            <a:avLst/>
          </a:prstGeom>
          <a:solidFill>
            <a:srgbClr val="9BD5F8">
              <a:alpha val="87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17"/>
          <p:cNvSpPr txBox="1">
            <a:spLocks noGrp="1"/>
          </p:cNvSpPr>
          <p:nvPr>
            <p:ph type="title"/>
          </p:nvPr>
        </p:nvSpPr>
        <p:spPr>
          <a:xfrm>
            <a:off x="4733975" y="1573700"/>
            <a:ext cx="3821400" cy="2551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200">
                <a:solidFill>
                  <a:schemeClr val="dk1"/>
                </a:solidFill>
                <a:latin typeface="Roboto Light"/>
                <a:ea typeface="Roboto Light"/>
                <a:cs typeface="Roboto Light"/>
                <a:sym typeface="Roboto Light"/>
              </a:rPr>
              <a:t>Everything we</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see on our computer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(words, numbers,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images, videos, music) </a:t>
            </a:r>
            <a:br>
              <a:rPr lang="en" sz="2200">
                <a:solidFill>
                  <a:schemeClr val="dk1"/>
                </a:solidFill>
                <a:latin typeface="Roboto Light"/>
                <a:ea typeface="Roboto Light"/>
                <a:cs typeface="Roboto Light"/>
                <a:sym typeface="Roboto Light"/>
              </a:rPr>
            </a:br>
            <a:r>
              <a:rPr lang="en" sz="2200">
                <a:solidFill>
                  <a:schemeClr val="dk1"/>
                </a:solidFill>
                <a:latin typeface="Roboto Light"/>
                <a:ea typeface="Roboto Light"/>
                <a:cs typeface="Roboto Light"/>
                <a:sym typeface="Roboto Light"/>
              </a:rPr>
              <a:t>is, in their raw form, </a:t>
            </a:r>
            <a:endParaRPr sz="22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2200">
                <a:solidFill>
                  <a:schemeClr val="dk1"/>
                </a:solidFill>
                <a:latin typeface="Roboto Light"/>
                <a:ea typeface="Roboto Light"/>
                <a:cs typeface="Roboto Light"/>
                <a:sym typeface="Roboto Light"/>
              </a:rPr>
              <a:t>binary data. </a:t>
            </a:r>
            <a:endParaRPr sz="2200">
              <a:latin typeface="Roboto Light"/>
              <a:ea typeface="Roboto Light"/>
              <a:cs typeface="Roboto Light"/>
              <a:sym typeface="Roboto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D4D4D"/>
        </a:solidFill>
        <a:effectLst/>
      </p:bgPr>
    </p:bg>
    <p:spTree>
      <p:nvGrpSpPr>
        <p:cNvPr id="1" name="Shape 3878"/>
        <p:cNvGrpSpPr/>
        <p:nvPr/>
      </p:nvGrpSpPr>
      <p:grpSpPr>
        <a:xfrm>
          <a:off x="0" y="0"/>
          <a:ext cx="0" cy="0"/>
          <a:chOff x="0" y="0"/>
          <a:chExt cx="0" cy="0"/>
        </a:xfrm>
      </p:grpSpPr>
      <p:pic>
        <p:nvPicPr>
          <p:cNvPr id="3879" name="Google Shape;3879;p218"/>
          <p:cNvPicPr preferRelativeResize="0"/>
          <p:nvPr/>
        </p:nvPicPr>
        <p:blipFill rotWithShape="1">
          <a:blip r:embed="rId3">
            <a:alphaModFix/>
          </a:blip>
          <a:srcRect b="7697"/>
          <a:stretch/>
        </p:blipFill>
        <p:spPr>
          <a:xfrm>
            <a:off x="4737850" y="1108625"/>
            <a:ext cx="3797925" cy="3505500"/>
          </a:xfrm>
          <a:prstGeom prst="rect">
            <a:avLst/>
          </a:prstGeom>
          <a:noFill/>
          <a:ln>
            <a:noFill/>
          </a:ln>
        </p:spPr>
      </p:pic>
      <p:sp>
        <p:nvSpPr>
          <p:cNvPr id="3880" name="Google Shape;3880;p2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Binary Data</a:t>
            </a:r>
            <a:endParaRPr>
              <a:solidFill>
                <a:srgbClr val="FFFFFF"/>
              </a:solidFill>
            </a:endParaRPr>
          </a:p>
        </p:txBody>
      </p:sp>
      <p:sp>
        <p:nvSpPr>
          <p:cNvPr id="3881" name="Google Shape;3881;p2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FFFFFF"/>
                </a:solidFill>
              </a:rPr>
              <a:t>At the most basic level, computers communicate with electric signals, which </a:t>
            </a:r>
            <a:br>
              <a:rPr lang="en">
                <a:solidFill>
                  <a:srgbClr val="FFFFFF"/>
                </a:solidFill>
              </a:rPr>
            </a:br>
            <a:r>
              <a:rPr lang="en">
                <a:solidFill>
                  <a:srgbClr val="FFFFFF"/>
                </a:solidFill>
              </a:rPr>
              <a:t>have two states: </a:t>
            </a:r>
            <a:r>
              <a:rPr lang="en" b="1">
                <a:solidFill>
                  <a:srgbClr val="FFFFFF"/>
                </a:solidFill>
              </a:rPr>
              <a:t>on </a:t>
            </a:r>
            <a:r>
              <a:rPr lang="en">
                <a:solidFill>
                  <a:srgbClr val="FFFFFF"/>
                </a:solidFill>
              </a:rPr>
              <a:t>and</a:t>
            </a:r>
            <a:r>
              <a:rPr lang="en" b="1">
                <a:solidFill>
                  <a:srgbClr val="FFFFFF"/>
                </a:solidFill>
              </a:rPr>
              <a:t> off</a:t>
            </a:r>
            <a:r>
              <a:rPr lang="en">
                <a:solidFill>
                  <a:srgbClr val="FFFFFF"/>
                </a:solidFill>
              </a:rPr>
              <a:t>.</a:t>
            </a:r>
            <a:endParaRPr>
              <a:solidFill>
                <a:srgbClr val="FFFFFF"/>
              </a:solidFill>
            </a:endParaRPr>
          </a:p>
        </p:txBody>
      </p:sp>
      <p:sp>
        <p:nvSpPr>
          <p:cNvPr id="3882" name="Google Shape;3882;p218"/>
          <p:cNvSpPr txBox="1">
            <a:spLocks noGrp="1"/>
          </p:cNvSpPr>
          <p:nvPr>
            <p:ph type="body" idx="3"/>
          </p:nvPr>
        </p:nvSpPr>
        <p:spPr>
          <a:xfrm>
            <a:off x="704200" y="1657250"/>
            <a:ext cx="4472700" cy="32493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rgbClr val="FFFFFF"/>
                </a:solidFill>
              </a:rPr>
              <a:t>Binary</a:t>
            </a:r>
            <a:r>
              <a:rPr lang="en">
                <a:solidFill>
                  <a:srgbClr val="FFFFFF"/>
                </a:solidFill>
              </a:rPr>
              <a:t> is the two-digit numerical system that indicates if a signal is on or off. </a:t>
            </a:r>
            <a:endParaRPr>
              <a:solidFill>
                <a:srgbClr val="FFFFFF"/>
              </a:solidFill>
            </a:endParaRPr>
          </a:p>
          <a:p>
            <a:pPr marL="0" lvl="0" indent="0" algn="l" rtl="0">
              <a:lnSpc>
                <a:spcPct val="115000"/>
              </a:lnSpc>
              <a:spcBef>
                <a:spcPts val="800"/>
              </a:spcBef>
              <a:spcAft>
                <a:spcPts val="0"/>
              </a:spcAft>
              <a:buNone/>
            </a:pPr>
            <a:r>
              <a:rPr lang="en">
                <a:solidFill>
                  <a:srgbClr val="FFFFFF"/>
                </a:solidFill>
              </a:rPr>
              <a:t>Visualized, these on and off signals are depicted as ones and zeros. </a:t>
            </a:r>
            <a:endParaRPr>
              <a:solidFill>
                <a:srgbClr val="FFFFFF"/>
              </a:solidFill>
            </a:endParaRPr>
          </a:p>
          <a:p>
            <a:pPr marL="457200" lvl="0" indent="457200" algn="l" rtl="0">
              <a:lnSpc>
                <a:spcPct val="115000"/>
              </a:lnSpc>
              <a:spcBef>
                <a:spcPts val="800"/>
              </a:spcBef>
              <a:spcAft>
                <a:spcPts val="0"/>
              </a:spcAft>
              <a:buClr>
                <a:schemeClr val="dk1"/>
              </a:buClr>
              <a:buSzPts val="1100"/>
              <a:buFont typeface="Arial"/>
              <a:buNone/>
            </a:pPr>
            <a:r>
              <a:rPr lang="en" sz="2000">
                <a:solidFill>
                  <a:srgbClr val="FFFFFF"/>
                </a:solidFill>
                <a:latin typeface="Inconsolata"/>
                <a:ea typeface="Inconsolata"/>
                <a:cs typeface="Inconsolata"/>
                <a:sym typeface="Inconsolata"/>
              </a:rPr>
              <a:t>1</a:t>
            </a:r>
            <a:r>
              <a:rPr lang="en" sz="1800">
                <a:solidFill>
                  <a:srgbClr val="FFFFFF"/>
                </a:solidFill>
              </a:rPr>
              <a:t> = On </a:t>
            </a:r>
            <a:endParaRPr sz="1800">
              <a:solidFill>
                <a:srgbClr val="FFFFFF"/>
              </a:solidFill>
            </a:endParaRPr>
          </a:p>
          <a:p>
            <a:pPr marL="457200" lvl="0" indent="457200" algn="l" rtl="0">
              <a:lnSpc>
                <a:spcPct val="115000"/>
              </a:lnSpc>
              <a:spcBef>
                <a:spcPts val="800"/>
              </a:spcBef>
              <a:spcAft>
                <a:spcPts val="0"/>
              </a:spcAft>
              <a:buClr>
                <a:schemeClr val="dk1"/>
              </a:buClr>
              <a:buSzPts val="1100"/>
              <a:buFont typeface="Arial"/>
              <a:buNone/>
            </a:pPr>
            <a:r>
              <a:rPr lang="en" sz="2000">
                <a:solidFill>
                  <a:srgbClr val="FFFFFF"/>
                </a:solidFill>
                <a:latin typeface="Inconsolata"/>
                <a:ea typeface="Inconsolata"/>
                <a:cs typeface="Inconsolata"/>
                <a:sym typeface="Inconsolata"/>
              </a:rPr>
              <a:t>0</a:t>
            </a:r>
            <a:r>
              <a:rPr lang="en" sz="1800">
                <a:solidFill>
                  <a:srgbClr val="FFFFFF"/>
                </a:solidFill>
              </a:rPr>
              <a:t> = Off </a:t>
            </a:r>
            <a:endParaRPr sz="1800">
              <a:solidFill>
                <a:srgbClr val="FFFFFF"/>
              </a:solidFill>
            </a:endParaRPr>
          </a:p>
          <a:p>
            <a:pPr marL="0" lvl="0" indent="0" algn="l" rtl="0">
              <a:lnSpc>
                <a:spcPct val="115000"/>
              </a:lnSpc>
              <a:spcBef>
                <a:spcPts val="800"/>
              </a:spcBef>
              <a:spcAft>
                <a:spcPts val="800"/>
              </a:spcAft>
              <a:buClr>
                <a:schemeClr val="dk1"/>
              </a:buClr>
              <a:buSzPts val="1100"/>
              <a:buFont typeface="Arial"/>
              <a:buNone/>
            </a:pPr>
            <a:r>
              <a:rPr lang="en">
                <a:solidFill>
                  <a:srgbClr val="FFFFFF"/>
                </a:solidFill>
              </a:rPr>
              <a:t>Meaning is created through the specific and repeated triggering of these </a:t>
            </a:r>
            <a:r>
              <a:rPr lang="en" b="1">
                <a:solidFill>
                  <a:srgbClr val="FFFFFF"/>
                </a:solidFill>
              </a:rPr>
              <a:t>on</a:t>
            </a:r>
            <a:r>
              <a:rPr lang="en">
                <a:solidFill>
                  <a:srgbClr val="FFFFFF"/>
                </a:solidFill>
              </a:rPr>
              <a:t> and </a:t>
            </a:r>
            <a:r>
              <a:rPr lang="en" b="1">
                <a:solidFill>
                  <a:srgbClr val="FFFFFF"/>
                </a:solidFill>
              </a:rPr>
              <a:t>off</a:t>
            </a:r>
            <a:r>
              <a:rPr lang="en">
                <a:solidFill>
                  <a:srgbClr val="FFFFFF"/>
                </a:solidFill>
              </a:rPr>
              <a:t> signals. This binary data is eventually transformed into the data we see on our devices.</a:t>
            </a:r>
            <a:endParaRPr>
              <a:solidFill>
                <a:srgbClr val="FFFFFF"/>
              </a:solidFill>
            </a:endParaRPr>
          </a:p>
        </p:txBody>
      </p:sp>
      <p:sp>
        <p:nvSpPr>
          <p:cNvPr id="3883" name="Google Shape;3883;p2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58</a:t>
            </a:fld>
            <a:endParaRPr sz="600">
              <a:solidFill>
                <a:srgbClr val="FFFFFF"/>
              </a:solidFill>
            </a:endParaRPr>
          </a:p>
        </p:txBody>
      </p:sp>
      <p:cxnSp>
        <p:nvCxnSpPr>
          <p:cNvPr id="3884" name="Google Shape;3884;p218"/>
          <p:cNvCxnSpPr/>
          <p:nvPr/>
        </p:nvCxnSpPr>
        <p:spPr>
          <a:xfrm>
            <a:off x="274375" y="640080"/>
            <a:ext cx="8595600" cy="1020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3CBD6">
            <a:alpha val="32960"/>
          </a:srgbClr>
        </a:solidFill>
        <a:effectLst/>
      </p:bgPr>
    </p:bg>
    <p:spTree>
      <p:nvGrpSpPr>
        <p:cNvPr id="1" name="Shape 3888"/>
        <p:cNvGrpSpPr/>
        <p:nvPr/>
      </p:nvGrpSpPr>
      <p:grpSpPr>
        <a:xfrm>
          <a:off x="0" y="0"/>
          <a:ext cx="0" cy="0"/>
          <a:chOff x="0" y="0"/>
          <a:chExt cx="0" cy="0"/>
        </a:xfrm>
      </p:grpSpPr>
      <p:sp>
        <p:nvSpPr>
          <p:cNvPr id="3889" name="Google Shape;3889;p2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Binary Data</a:t>
            </a:r>
            <a:endParaRPr/>
          </a:p>
        </p:txBody>
      </p:sp>
      <p:sp>
        <p:nvSpPr>
          <p:cNvPr id="3890" name="Google Shape;3890;p219"/>
          <p:cNvSpPr txBox="1">
            <a:spLocks noGrp="1"/>
          </p:cNvSpPr>
          <p:nvPr>
            <p:ph type="body" idx="3"/>
          </p:nvPr>
        </p:nvSpPr>
        <p:spPr>
          <a:xfrm>
            <a:off x="175" y="1284250"/>
            <a:ext cx="5035800" cy="3648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sz="1600"/>
              <a:t>It would transmit this message using binary data:</a:t>
            </a:r>
            <a:endParaRPr sz="1600"/>
          </a:p>
        </p:txBody>
      </p:sp>
      <p:sp>
        <p:nvSpPr>
          <p:cNvPr id="3891" name="Google Shape;3891;p2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59</a:t>
            </a:fld>
            <a:endParaRPr sz="600"/>
          </a:p>
        </p:txBody>
      </p:sp>
      <p:sp>
        <p:nvSpPr>
          <p:cNvPr id="3892" name="Google Shape;3892;p219"/>
          <p:cNvSpPr txBox="1">
            <a:spLocks noGrp="1"/>
          </p:cNvSpPr>
          <p:nvPr>
            <p:ph type="subTitle" idx="1"/>
          </p:nvPr>
        </p:nvSpPr>
        <p:spPr>
          <a:xfrm>
            <a:off x="0" y="6503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Our computer wants to transmit </a:t>
            </a:r>
            <a:r>
              <a:rPr lang="en" sz="2000">
                <a:latin typeface="Inconsolata"/>
                <a:ea typeface="Inconsolata"/>
                <a:cs typeface="Inconsolata"/>
                <a:sym typeface="Inconsolata"/>
              </a:rPr>
              <a:t>1 2 3 4 5</a:t>
            </a:r>
            <a:r>
              <a:rPr lang="en"/>
              <a:t>.</a:t>
            </a:r>
            <a:endParaRPr/>
          </a:p>
        </p:txBody>
      </p:sp>
      <p:pic>
        <p:nvPicPr>
          <p:cNvPr id="3893" name="Google Shape;3893;p219"/>
          <p:cNvPicPr preferRelativeResize="0"/>
          <p:nvPr/>
        </p:nvPicPr>
        <p:blipFill>
          <a:blip r:embed="rId3">
            <a:alphaModFix/>
          </a:blip>
          <a:stretch>
            <a:fillRect/>
          </a:stretch>
        </p:blipFill>
        <p:spPr>
          <a:xfrm flipH="1">
            <a:off x="4593824" y="492275"/>
            <a:ext cx="4421676" cy="4421676"/>
          </a:xfrm>
          <a:prstGeom prst="rect">
            <a:avLst/>
          </a:prstGeom>
          <a:noFill/>
          <a:ln>
            <a:noFill/>
          </a:ln>
        </p:spPr>
      </p:pic>
      <p:sp>
        <p:nvSpPr>
          <p:cNvPr id="3894" name="Google Shape;3894;p219"/>
          <p:cNvSpPr txBox="1"/>
          <p:nvPr/>
        </p:nvSpPr>
        <p:spPr>
          <a:xfrm>
            <a:off x="2186875" y="1649050"/>
            <a:ext cx="2791200" cy="25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 = </a:t>
            </a:r>
            <a:r>
              <a:rPr lang="en" sz="1800" b="1">
                <a:solidFill>
                  <a:schemeClr val="dk1"/>
                </a:solidFill>
                <a:latin typeface="Inconsolata"/>
                <a:ea typeface="Inconsolata"/>
                <a:cs typeface="Inconsolata"/>
                <a:sym typeface="Inconsolata"/>
              </a:rPr>
              <a:t>00000001</a:t>
            </a:r>
            <a:endParaRPr sz="1800" b="1">
              <a:solidFill>
                <a:schemeClr val="dk1"/>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2 = </a:t>
            </a:r>
            <a:r>
              <a:rPr lang="en" sz="1800" b="1">
                <a:solidFill>
                  <a:schemeClr val="dk1"/>
                </a:solidFill>
                <a:latin typeface="Inconsolata"/>
                <a:ea typeface="Inconsolata"/>
                <a:cs typeface="Inconsolata"/>
                <a:sym typeface="Inconsolata"/>
              </a:rPr>
              <a:t>00000010</a:t>
            </a:r>
            <a:endParaRPr sz="1800" b="1">
              <a:solidFill>
                <a:schemeClr val="dk1"/>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3 = </a:t>
            </a:r>
            <a:r>
              <a:rPr lang="en" sz="1800" b="1">
                <a:solidFill>
                  <a:schemeClr val="dk1"/>
                </a:solidFill>
                <a:latin typeface="Inconsolata"/>
                <a:ea typeface="Inconsolata"/>
                <a:cs typeface="Inconsolata"/>
                <a:sym typeface="Inconsolata"/>
              </a:rPr>
              <a:t>00000011</a:t>
            </a:r>
            <a:endParaRPr sz="1800" b="1">
              <a:solidFill>
                <a:schemeClr val="dk1"/>
              </a:solidFill>
              <a:latin typeface="Inconsolata"/>
              <a:ea typeface="Inconsolata"/>
              <a:cs typeface="Inconsolata"/>
              <a:sym typeface="Inconsolata"/>
            </a:endParaRPr>
          </a:p>
          <a:p>
            <a:pPr marL="0" lvl="0" indent="0" algn="l" rtl="0">
              <a:spcBef>
                <a:spcPts val="800"/>
              </a:spcBef>
              <a:spcAft>
                <a:spcPts val="0"/>
              </a:spcAft>
              <a:buClr>
                <a:schemeClr val="dk1"/>
              </a:buClr>
              <a:buSzPts val="1100"/>
              <a:buFont typeface="Arial"/>
              <a:buNone/>
            </a:pPr>
            <a:r>
              <a:rPr lang="en" sz="1800">
                <a:solidFill>
                  <a:schemeClr val="dk1"/>
                </a:solidFill>
                <a:latin typeface="Roboto"/>
                <a:ea typeface="Roboto"/>
                <a:cs typeface="Roboto"/>
                <a:sym typeface="Roboto"/>
              </a:rPr>
              <a:t>4 = </a:t>
            </a:r>
            <a:r>
              <a:rPr lang="en" sz="1800" b="1">
                <a:solidFill>
                  <a:schemeClr val="dk1"/>
                </a:solidFill>
                <a:latin typeface="Inconsolata"/>
                <a:ea typeface="Inconsolata"/>
                <a:cs typeface="Inconsolata"/>
                <a:sym typeface="Inconsolata"/>
              </a:rPr>
              <a:t>00000100</a:t>
            </a:r>
            <a:endParaRPr sz="1800" b="1">
              <a:solidFill>
                <a:schemeClr val="dk1"/>
              </a:solidFill>
              <a:latin typeface="Inconsolata"/>
              <a:ea typeface="Inconsolata"/>
              <a:cs typeface="Inconsolata"/>
              <a:sym typeface="Inconsolata"/>
            </a:endParaRPr>
          </a:p>
          <a:p>
            <a:pPr marL="0" lvl="0" indent="0" algn="l" rtl="0">
              <a:spcBef>
                <a:spcPts val="800"/>
              </a:spcBef>
              <a:spcAft>
                <a:spcPts val="800"/>
              </a:spcAft>
              <a:buClr>
                <a:schemeClr val="dk1"/>
              </a:buClr>
              <a:buSzPts val="1100"/>
              <a:buFont typeface="Arial"/>
              <a:buNone/>
            </a:pPr>
            <a:r>
              <a:rPr lang="en" sz="1800">
                <a:solidFill>
                  <a:schemeClr val="dk1"/>
                </a:solidFill>
                <a:latin typeface="Roboto"/>
                <a:ea typeface="Roboto"/>
                <a:cs typeface="Roboto"/>
                <a:sym typeface="Roboto"/>
              </a:rPr>
              <a:t>5 = </a:t>
            </a:r>
            <a:r>
              <a:rPr lang="en" sz="1800" b="1">
                <a:solidFill>
                  <a:schemeClr val="dk1"/>
                </a:solidFill>
                <a:latin typeface="Inconsolata"/>
                <a:ea typeface="Inconsolata"/>
                <a:cs typeface="Inconsolata"/>
                <a:sym typeface="Inconsolata"/>
              </a:rPr>
              <a:t>00000101</a:t>
            </a:r>
            <a:endParaRPr sz="1800" b="1">
              <a:latin typeface="Inconsolata"/>
              <a:ea typeface="Inconsolata"/>
              <a:cs typeface="Inconsolata"/>
              <a:sym typeface="Inconsolata"/>
            </a:endParaRPr>
          </a:p>
        </p:txBody>
      </p:sp>
      <p:sp>
        <p:nvSpPr>
          <p:cNvPr id="3895" name="Google Shape;3895;p219"/>
          <p:cNvSpPr txBox="1">
            <a:spLocks noGrp="1"/>
          </p:cNvSpPr>
          <p:nvPr>
            <p:ph type="body" idx="3"/>
          </p:nvPr>
        </p:nvSpPr>
        <p:spPr>
          <a:xfrm>
            <a:off x="175" y="3749150"/>
            <a:ext cx="5035800" cy="687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Clr>
                <a:schemeClr val="dk1"/>
              </a:buClr>
              <a:buSzPts val="1100"/>
              <a:buFont typeface="Arial"/>
              <a:buNone/>
            </a:pPr>
            <a:r>
              <a:rPr lang="en" sz="1600"/>
              <a:t>This data would then be converted into the human-readable string: 1 2 3 4 5.</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29"/>
        <p:cNvGrpSpPr/>
        <p:nvPr/>
      </p:nvGrpSpPr>
      <p:grpSpPr>
        <a:xfrm>
          <a:off x="0" y="0"/>
          <a:ext cx="0" cy="0"/>
          <a:chOff x="0" y="0"/>
          <a:chExt cx="0" cy="0"/>
        </a:xfrm>
      </p:grpSpPr>
      <p:pic>
        <p:nvPicPr>
          <p:cNvPr id="3130" name="Google Shape;3130;p166"/>
          <p:cNvPicPr preferRelativeResize="0"/>
          <p:nvPr/>
        </p:nvPicPr>
        <p:blipFill rotWithShape="1">
          <a:blip r:embed="rId3">
            <a:alphaModFix/>
          </a:blip>
          <a:srcRect l="-24170" r="24169"/>
          <a:stretch/>
        </p:blipFill>
        <p:spPr>
          <a:xfrm>
            <a:off x="-25" y="-7575"/>
            <a:ext cx="9144024" cy="5143513"/>
          </a:xfrm>
          <a:prstGeom prst="rect">
            <a:avLst/>
          </a:prstGeom>
          <a:noFill/>
          <a:ln>
            <a:noFill/>
          </a:ln>
        </p:spPr>
      </p:pic>
      <p:sp>
        <p:nvSpPr>
          <p:cNvPr id="3131" name="Google Shape;3131;p166"/>
          <p:cNvSpPr/>
          <p:nvPr/>
        </p:nvSpPr>
        <p:spPr>
          <a:xfrm>
            <a:off x="-12300" y="-7575"/>
            <a:ext cx="4849800" cy="5143500"/>
          </a:xfrm>
          <a:prstGeom prst="rect">
            <a:avLst/>
          </a:prstGeom>
          <a:solidFill>
            <a:srgbClr val="261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66"/>
          <p:cNvSpPr txBox="1">
            <a:spLocks noGrp="1"/>
          </p:cNvSpPr>
          <p:nvPr>
            <p:ph type="title"/>
          </p:nvPr>
        </p:nvSpPr>
        <p:spPr>
          <a:xfrm>
            <a:off x="-12300" y="0"/>
            <a:ext cx="4447800" cy="612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Computer Networking </a:t>
            </a:r>
            <a:endParaRPr>
              <a:solidFill>
                <a:srgbClr val="FFFFFF"/>
              </a:solidFill>
            </a:endParaRPr>
          </a:p>
        </p:txBody>
      </p:sp>
      <p:sp>
        <p:nvSpPr>
          <p:cNvPr id="3133" name="Google Shape;3133;p166"/>
          <p:cNvSpPr txBox="1">
            <a:spLocks noGrp="1"/>
          </p:cNvSpPr>
          <p:nvPr>
            <p:ph type="subTitle" idx="1"/>
          </p:nvPr>
        </p:nvSpPr>
        <p:spPr>
          <a:xfrm>
            <a:off x="0" y="752175"/>
            <a:ext cx="4530900" cy="988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Knowledge of computer networking is essential for the following technical roles: </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3134" name="Google Shape;3134;p166"/>
          <p:cNvSpPr txBox="1">
            <a:spLocks noGrp="1"/>
          </p:cNvSpPr>
          <p:nvPr>
            <p:ph type="body" idx="3"/>
          </p:nvPr>
        </p:nvSpPr>
        <p:spPr>
          <a:xfrm>
            <a:off x="175" y="1759400"/>
            <a:ext cx="4837200" cy="2860500"/>
          </a:xfrm>
          <a:prstGeom prst="rect">
            <a:avLst/>
          </a:prstGeom>
          <a:noFill/>
        </p:spPr>
        <p:txBody>
          <a:bodyPr spcFirstLastPara="1" wrap="square" lIns="91425" tIns="91425" rIns="274300" bIns="91425" anchor="t" anchorCtr="0">
            <a:noAutofit/>
          </a:bodyPr>
          <a:lstStyle/>
          <a:p>
            <a:pPr marL="685800" lvl="0" indent="-173990" algn="l" rtl="0">
              <a:spcBef>
                <a:spcPts val="0"/>
              </a:spcBef>
              <a:spcAft>
                <a:spcPts val="0"/>
              </a:spcAft>
              <a:buClr>
                <a:srgbClr val="FFFFFF"/>
              </a:buClr>
              <a:buSzPts val="1300"/>
              <a:buFont typeface="Arial"/>
              <a:buChar char="●"/>
            </a:pPr>
            <a:r>
              <a:rPr lang="en" sz="1300" b="1">
                <a:solidFill>
                  <a:srgbClr val="FFFFFF"/>
                </a:solidFill>
              </a:rPr>
              <a:t>Security operations center (SOC) staff</a:t>
            </a:r>
            <a:r>
              <a:rPr lang="en" sz="1300">
                <a:solidFill>
                  <a:srgbClr val="FFFFFF"/>
                </a:solidFill>
              </a:rPr>
              <a:t> commonly diagnose and troubleshoot network-related security issues and attacks. Understanding network devices and design can help them quickly resolve and identify these issues.</a:t>
            </a:r>
            <a:endParaRPr sz="1300">
              <a:solidFill>
                <a:srgbClr val="FFFFFF"/>
              </a:solidFill>
            </a:endParaRPr>
          </a:p>
          <a:p>
            <a:pPr marL="685800" lvl="0" indent="-173990" algn="l" rtl="0">
              <a:spcBef>
                <a:spcPts val="800"/>
              </a:spcBef>
              <a:spcAft>
                <a:spcPts val="0"/>
              </a:spcAft>
              <a:buClr>
                <a:srgbClr val="FFFFFF"/>
              </a:buClr>
              <a:buSzPts val="1300"/>
              <a:buFont typeface="Arial"/>
              <a:buChar char="●"/>
            </a:pPr>
            <a:r>
              <a:rPr lang="en" sz="1300" b="1">
                <a:solidFill>
                  <a:srgbClr val="FFFFFF"/>
                </a:solidFill>
              </a:rPr>
              <a:t>Network security engineers</a:t>
            </a:r>
            <a:r>
              <a:rPr lang="en" sz="1300">
                <a:solidFill>
                  <a:srgbClr val="FFFFFF"/>
                </a:solidFill>
              </a:rPr>
              <a:t> are often involved in </a:t>
            </a:r>
            <a:br>
              <a:rPr lang="en" sz="1300">
                <a:solidFill>
                  <a:srgbClr val="FFFFFF"/>
                </a:solidFill>
              </a:rPr>
            </a:br>
            <a:r>
              <a:rPr lang="en" sz="1300">
                <a:solidFill>
                  <a:srgbClr val="FFFFFF"/>
                </a:solidFill>
              </a:rPr>
              <a:t>the design of a company's network architecture </a:t>
            </a:r>
            <a:br>
              <a:rPr lang="en" sz="1300">
                <a:solidFill>
                  <a:srgbClr val="FFFFFF"/>
                </a:solidFill>
              </a:rPr>
            </a:br>
            <a:r>
              <a:rPr lang="en" sz="1300">
                <a:solidFill>
                  <a:srgbClr val="FFFFFF"/>
                </a:solidFill>
              </a:rPr>
              <a:t>to protect their organization from security risks.</a:t>
            </a:r>
            <a:endParaRPr sz="1300">
              <a:solidFill>
                <a:srgbClr val="FFFFFF"/>
              </a:solidFill>
            </a:endParaRPr>
          </a:p>
          <a:p>
            <a:pPr marL="685800" lvl="0" indent="-173990" algn="l" rtl="0">
              <a:spcBef>
                <a:spcPts val="800"/>
              </a:spcBef>
              <a:spcAft>
                <a:spcPts val="800"/>
              </a:spcAft>
              <a:buClr>
                <a:srgbClr val="FFFFFF"/>
              </a:buClr>
              <a:buSzPts val="1300"/>
              <a:buFont typeface="Arial"/>
              <a:buChar char="●"/>
            </a:pPr>
            <a:r>
              <a:rPr lang="en" sz="1300" b="1">
                <a:solidFill>
                  <a:srgbClr val="FFFFFF"/>
                </a:solidFill>
              </a:rPr>
              <a:t>Penetration testers</a:t>
            </a:r>
            <a:r>
              <a:rPr lang="en" sz="1300">
                <a:solidFill>
                  <a:srgbClr val="FFFFFF"/>
                </a:solidFill>
              </a:rPr>
              <a:t> test for vulnerabilities within a company's network. Understanding network design and common network vulnerabilities is core knowledge for penetration testers.</a:t>
            </a:r>
            <a:endParaRPr sz="1300">
              <a:solidFill>
                <a:srgbClr val="FFFFFF"/>
              </a:solidFill>
            </a:endParaRPr>
          </a:p>
        </p:txBody>
      </p:sp>
      <p:sp>
        <p:nvSpPr>
          <p:cNvPr id="3135" name="Google Shape;3135;p16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a:t>
            </a:fld>
            <a:endParaRPr sz="600">
              <a:solidFill>
                <a:srgbClr val="FFFFFF"/>
              </a:solidFill>
            </a:endParaRPr>
          </a:p>
        </p:txBody>
      </p:sp>
      <p:cxnSp>
        <p:nvCxnSpPr>
          <p:cNvPr id="3136" name="Google Shape;3136;p1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899"/>
        <p:cNvGrpSpPr/>
        <p:nvPr/>
      </p:nvGrpSpPr>
      <p:grpSpPr>
        <a:xfrm>
          <a:off x="0" y="0"/>
          <a:ext cx="0" cy="0"/>
          <a:chOff x="0" y="0"/>
          <a:chExt cx="0" cy="0"/>
        </a:xfrm>
      </p:grpSpPr>
      <p:sp>
        <p:nvSpPr>
          <p:cNvPr id="3900" name="Google Shape;3900;p220"/>
          <p:cNvSpPr/>
          <p:nvPr/>
        </p:nvSpPr>
        <p:spPr>
          <a:xfrm>
            <a:off x="6441300" y="1679125"/>
            <a:ext cx="2433600" cy="1008300"/>
          </a:xfrm>
          <a:prstGeom prst="homePlate">
            <a:avLst>
              <a:gd name="adj" fmla="val 33706"/>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20"/>
          <p:cNvSpPr/>
          <p:nvPr/>
        </p:nvSpPr>
        <p:spPr>
          <a:xfrm>
            <a:off x="4231500" y="1679125"/>
            <a:ext cx="2337300" cy="1008300"/>
          </a:xfrm>
          <a:prstGeom prst="homePlate">
            <a:avLst>
              <a:gd name="adj" fmla="val 33706"/>
            </a:avLst>
          </a:prstGeom>
          <a:solidFill>
            <a:srgbClr val="F1C232">
              <a:alpha val="86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20"/>
          <p:cNvSpPr/>
          <p:nvPr/>
        </p:nvSpPr>
        <p:spPr>
          <a:xfrm>
            <a:off x="2174100" y="1679125"/>
            <a:ext cx="2197500" cy="1008300"/>
          </a:xfrm>
          <a:prstGeom prst="homePlate">
            <a:avLst>
              <a:gd name="adj" fmla="val 33706"/>
            </a:avLst>
          </a:prstGeom>
          <a:solidFill>
            <a:srgbClr val="F08D4F">
              <a:alpha val="90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Binary vs. ASCII vs. Decimal vs. Hexadecimal </a:t>
            </a:r>
            <a:endParaRPr/>
          </a:p>
        </p:txBody>
      </p:sp>
      <p:sp>
        <p:nvSpPr>
          <p:cNvPr id="3904" name="Google Shape;3904;p2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Binary is one of many alphanumeric representations of data. A few others:</a:t>
            </a:r>
            <a:endParaRPr/>
          </a:p>
        </p:txBody>
      </p:sp>
      <p:sp>
        <p:nvSpPr>
          <p:cNvPr id="3905" name="Google Shape;3905;p2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60</a:t>
            </a:fld>
            <a:endParaRPr sz="600"/>
          </a:p>
        </p:txBody>
      </p:sp>
      <p:sp>
        <p:nvSpPr>
          <p:cNvPr id="3906" name="Google Shape;3906;p220"/>
          <p:cNvSpPr/>
          <p:nvPr/>
        </p:nvSpPr>
        <p:spPr>
          <a:xfrm>
            <a:off x="269100" y="1679125"/>
            <a:ext cx="2021100" cy="1008300"/>
          </a:xfrm>
          <a:prstGeom prst="homePlate">
            <a:avLst>
              <a:gd name="adj" fmla="val 33706"/>
            </a:avLst>
          </a:prstGeom>
          <a:solidFill>
            <a:srgbClr val="EF4949">
              <a:alpha val="82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20"/>
          <p:cNvSpPr txBox="1">
            <a:spLocks noGrp="1"/>
          </p:cNvSpPr>
          <p:nvPr>
            <p:ph type="body" idx="3"/>
          </p:nvPr>
        </p:nvSpPr>
        <p:spPr>
          <a:xfrm>
            <a:off x="325650" y="1658425"/>
            <a:ext cx="1590300" cy="2133600"/>
          </a:xfrm>
          <a:prstGeom prst="rect">
            <a:avLst/>
          </a:prstGeom>
        </p:spPr>
        <p:txBody>
          <a:bodyPr spcFirstLastPara="1" wrap="square" lIns="91425" tIns="91425" rIns="0" bIns="91425" anchor="t"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Binary</a:t>
            </a:r>
            <a:br>
              <a:rPr lang="en"/>
            </a:br>
            <a:r>
              <a:rPr lang="en" sz="1200"/>
              <a:t>Two-digit </a:t>
            </a:r>
            <a:br>
              <a:rPr lang="en" sz="1200"/>
            </a:br>
            <a:r>
              <a:rPr lang="en" sz="1200"/>
              <a:t>numerical </a:t>
            </a:r>
            <a:br>
              <a:rPr lang="en" sz="1200"/>
            </a:br>
            <a:r>
              <a:rPr lang="en" sz="1200"/>
              <a:t>system using 0 and 1.</a:t>
            </a:r>
            <a:endParaRPr sz="1200"/>
          </a:p>
          <a:p>
            <a:pPr marL="0" lvl="0" indent="0" algn="l" rtl="0">
              <a:spcBef>
                <a:spcPts val="0"/>
              </a:spcBef>
              <a:spcAft>
                <a:spcPts val="0"/>
              </a:spcAft>
              <a:buNone/>
            </a:pPr>
            <a:endParaRPr sz="1200"/>
          </a:p>
          <a:p>
            <a:pPr marL="0" lvl="0" indent="0" algn="just" rtl="0">
              <a:spcBef>
                <a:spcPts val="0"/>
              </a:spcBef>
              <a:spcAft>
                <a:spcPts val="0"/>
              </a:spcAft>
              <a:buClr>
                <a:schemeClr val="dk1"/>
              </a:buClr>
              <a:buSzPts val="1100"/>
              <a:buFont typeface="Arial"/>
              <a:buNone/>
            </a:pPr>
            <a:r>
              <a:rPr lang="en" sz="800"/>
              <a:t>01000001 00101100 00100000 01000010 00101100 00100000 01000011 00101110 00001010 01001001 01110100 10000000 011001  01110011 00100000 01100101 01100001 01110011 01111001 00100000 01100001 01110011 00100000 00001010 00110001 00101100 00100000 00110010 00101100 00100000 00110011 00100001 00100000 00001010</a:t>
            </a:r>
            <a:endParaRPr sz="800"/>
          </a:p>
        </p:txBody>
      </p:sp>
      <p:sp>
        <p:nvSpPr>
          <p:cNvPr id="3908" name="Google Shape;3908;p220"/>
          <p:cNvSpPr txBox="1">
            <a:spLocks noGrp="1"/>
          </p:cNvSpPr>
          <p:nvPr>
            <p:ph type="body" idx="3"/>
          </p:nvPr>
        </p:nvSpPr>
        <p:spPr>
          <a:xfrm>
            <a:off x="2323175" y="1679125"/>
            <a:ext cx="1590300" cy="2092200"/>
          </a:xfrm>
          <a:prstGeom prst="rect">
            <a:avLst/>
          </a:prstGeom>
        </p:spPr>
        <p:txBody>
          <a:bodyPr spcFirstLastPara="1" wrap="square" lIns="91425" tIns="91425" rIns="0" bIns="91425" anchor="t"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Decimal </a:t>
            </a:r>
            <a:br>
              <a:rPr lang="en"/>
            </a:br>
            <a:r>
              <a:rPr lang="en" sz="1200">
                <a:solidFill>
                  <a:schemeClr val="dk1"/>
                </a:solidFill>
              </a:rPr>
              <a:t>Ten-digit </a:t>
            </a:r>
            <a:br>
              <a:rPr lang="en" sz="1200">
                <a:solidFill>
                  <a:schemeClr val="dk1"/>
                </a:solidFill>
              </a:rPr>
            </a:br>
            <a:r>
              <a:rPr lang="en" sz="1200">
                <a:solidFill>
                  <a:schemeClr val="dk1"/>
                </a:solidFill>
              </a:rPr>
              <a:t>numerical </a:t>
            </a:r>
            <a:br>
              <a:rPr lang="en" sz="1200">
                <a:solidFill>
                  <a:schemeClr val="dk1"/>
                </a:solidFill>
              </a:rPr>
            </a:br>
            <a:r>
              <a:rPr lang="en" sz="1200">
                <a:solidFill>
                  <a:schemeClr val="dk1"/>
                </a:solidFill>
              </a:rPr>
              <a:t>system using 0–9.</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400"/>
              </a:spcAft>
              <a:buNone/>
            </a:pPr>
            <a:r>
              <a:rPr lang="en"/>
              <a:t>65 44 32 66 44 32 67 46 10 73 116 8217 115 32 101 97 115 121 32 97 115 32 10 49 44 32 50 44 32 51 33 32 10</a:t>
            </a:r>
            <a:endParaRPr/>
          </a:p>
        </p:txBody>
      </p:sp>
      <p:sp>
        <p:nvSpPr>
          <p:cNvPr id="3909" name="Google Shape;3909;p220"/>
          <p:cNvSpPr txBox="1">
            <a:spLocks noGrp="1"/>
          </p:cNvSpPr>
          <p:nvPr>
            <p:ph type="body" idx="3"/>
          </p:nvPr>
        </p:nvSpPr>
        <p:spPr>
          <a:xfrm>
            <a:off x="4385550" y="1679125"/>
            <a:ext cx="1808700" cy="2175000"/>
          </a:xfrm>
          <a:prstGeom prst="rect">
            <a:avLst/>
          </a:prstGeom>
        </p:spPr>
        <p:txBody>
          <a:bodyPr spcFirstLastPara="1" wrap="square" lIns="91425" tIns="91425" rIns="0" bIns="91425" anchor="t"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Hexadecimal </a:t>
            </a:r>
            <a:br>
              <a:rPr lang="en"/>
            </a:br>
            <a:r>
              <a:rPr lang="en" sz="1200">
                <a:solidFill>
                  <a:schemeClr val="dk1"/>
                </a:solidFill>
              </a:rPr>
              <a:t>Sixteen-digit</a:t>
            </a:r>
            <a:br>
              <a:rPr lang="en" sz="1200">
                <a:solidFill>
                  <a:schemeClr val="dk1"/>
                </a:solidFill>
              </a:rPr>
            </a:br>
            <a:r>
              <a:rPr lang="en" sz="1200">
                <a:solidFill>
                  <a:schemeClr val="dk1"/>
                </a:solidFill>
              </a:rPr>
              <a:t>alphanumerical </a:t>
            </a:r>
            <a:br>
              <a:rPr lang="en" sz="1200">
                <a:solidFill>
                  <a:schemeClr val="dk1"/>
                </a:solidFill>
              </a:rPr>
            </a:br>
            <a:r>
              <a:rPr lang="en" sz="1200">
                <a:solidFill>
                  <a:schemeClr val="dk1"/>
                </a:solidFill>
              </a:rPr>
              <a:t>system.</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500">
                <a:solidFill>
                  <a:schemeClr val="dk1"/>
                </a:solidFill>
              </a:rPr>
              <a:t>41 2c 20 42 2c 20 43 2e 0a 49 74 2019 73 20 65 61 73 79 20 61 73 20 0a 31 2c 20 32 2c 20 33 21 20 0a</a:t>
            </a:r>
            <a:endParaRPr sz="1500"/>
          </a:p>
        </p:txBody>
      </p:sp>
      <p:sp>
        <p:nvSpPr>
          <p:cNvPr id="3910" name="Google Shape;3910;p220"/>
          <p:cNvSpPr txBox="1">
            <a:spLocks noGrp="1"/>
          </p:cNvSpPr>
          <p:nvPr>
            <p:ph type="body" idx="3"/>
          </p:nvPr>
        </p:nvSpPr>
        <p:spPr>
          <a:xfrm>
            <a:off x="6568825" y="1679125"/>
            <a:ext cx="2021100" cy="2175000"/>
          </a:xfrm>
          <a:prstGeom prst="rect">
            <a:avLst/>
          </a:prstGeom>
        </p:spPr>
        <p:txBody>
          <a:bodyPr spcFirstLastPara="1" wrap="square" lIns="91425" tIns="91425" rIns="0" bIns="91425" anchor="t"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ASCII </a:t>
            </a:r>
            <a:br>
              <a:rPr lang="en"/>
            </a:br>
            <a:r>
              <a:rPr lang="en" sz="1200">
                <a:solidFill>
                  <a:schemeClr val="dk1"/>
                </a:solidFill>
              </a:rPr>
              <a:t>All the numbers, letters, </a:t>
            </a:r>
            <a:br>
              <a:rPr lang="en" sz="1200">
                <a:solidFill>
                  <a:schemeClr val="dk1"/>
                </a:solidFill>
              </a:rPr>
            </a:br>
            <a:r>
              <a:rPr lang="en" sz="1200">
                <a:solidFill>
                  <a:schemeClr val="dk1"/>
                </a:solidFill>
              </a:rPr>
              <a:t>and special symbols</a:t>
            </a:r>
            <a:br>
              <a:rPr lang="en" sz="1200">
                <a:solidFill>
                  <a:schemeClr val="dk1"/>
                </a:solidFill>
              </a:rPr>
            </a:br>
            <a:r>
              <a:rPr lang="en" sz="1200">
                <a:solidFill>
                  <a:schemeClr val="dk1"/>
                </a:solidFill>
              </a:rPr>
              <a:t>we are familiar with.</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800" i="1">
                <a:solidFill>
                  <a:schemeClr val="dk1"/>
                </a:solidFill>
              </a:rPr>
              <a:t>A, B, C.</a:t>
            </a:r>
            <a:endParaRPr sz="1800" i="1">
              <a:solidFill>
                <a:schemeClr val="dk1"/>
              </a:solidFill>
            </a:endParaRPr>
          </a:p>
          <a:p>
            <a:pPr marL="0" lvl="0" indent="0" algn="l" rtl="0">
              <a:spcBef>
                <a:spcPts val="800"/>
              </a:spcBef>
              <a:spcAft>
                <a:spcPts val="0"/>
              </a:spcAft>
              <a:buNone/>
            </a:pPr>
            <a:r>
              <a:rPr lang="en" sz="1800" i="1">
                <a:solidFill>
                  <a:schemeClr val="dk1"/>
                </a:solidFill>
              </a:rPr>
              <a:t>It’s easy as </a:t>
            </a:r>
            <a:endParaRPr sz="1800" i="1">
              <a:solidFill>
                <a:schemeClr val="dk1"/>
              </a:solidFill>
            </a:endParaRPr>
          </a:p>
          <a:p>
            <a:pPr marL="0" lvl="0" indent="0" algn="l" rtl="0">
              <a:spcBef>
                <a:spcPts val="800"/>
              </a:spcBef>
              <a:spcAft>
                <a:spcPts val="800"/>
              </a:spcAft>
              <a:buNone/>
            </a:pPr>
            <a:r>
              <a:rPr lang="en" sz="1800" i="1">
                <a:solidFill>
                  <a:schemeClr val="dk1"/>
                </a:solidFill>
              </a:rPr>
              <a:t>1, 2, 3!</a:t>
            </a:r>
            <a:r>
              <a:rPr lang="en" sz="1300">
                <a:solidFill>
                  <a:schemeClr val="dk1"/>
                </a:solidFill>
              </a:rPr>
              <a:t> </a:t>
            </a:r>
            <a:endParaRPr sz="1300">
              <a:solidFill>
                <a:schemeClr val="dk1"/>
              </a:solidFill>
            </a:endParaRPr>
          </a:p>
        </p:txBody>
      </p:sp>
      <p:sp>
        <p:nvSpPr>
          <p:cNvPr id="3911" name="Google Shape;3911;p220"/>
          <p:cNvSpPr/>
          <p:nvPr/>
        </p:nvSpPr>
        <p:spPr>
          <a:xfrm rot="10800000">
            <a:off x="260250" y="2687425"/>
            <a:ext cx="1721100" cy="1631400"/>
          </a:xfrm>
          <a:prstGeom prst="round2SameRect">
            <a:avLst>
              <a:gd name="adj1" fmla="val 16667"/>
              <a:gd name="adj2" fmla="val 0"/>
            </a:avLst>
          </a:prstGeom>
          <a:solidFill>
            <a:srgbClr val="EF4949">
              <a:alpha val="15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20"/>
          <p:cNvSpPr/>
          <p:nvPr/>
        </p:nvSpPr>
        <p:spPr>
          <a:xfrm rot="10800000">
            <a:off x="2182875" y="2687425"/>
            <a:ext cx="1847100" cy="1631400"/>
          </a:xfrm>
          <a:prstGeom prst="round2SameRect">
            <a:avLst>
              <a:gd name="adj1" fmla="val 16667"/>
              <a:gd name="adj2" fmla="val 0"/>
            </a:avLst>
          </a:prstGeom>
          <a:solidFill>
            <a:srgbClr val="F08D4F">
              <a:alpha val="34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20"/>
          <p:cNvSpPr/>
          <p:nvPr/>
        </p:nvSpPr>
        <p:spPr>
          <a:xfrm rot="10800000">
            <a:off x="4244250" y="2687425"/>
            <a:ext cx="1993800" cy="1631400"/>
          </a:xfrm>
          <a:prstGeom prst="round2SameRect">
            <a:avLst>
              <a:gd name="adj1" fmla="val 16667"/>
              <a:gd name="adj2" fmla="val 0"/>
            </a:avLst>
          </a:prstGeom>
          <a:solidFill>
            <a:srgbClr val="F1C232">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20"/>
          <p:cNvSpPr/>
          <p:nvPr/>
        </p:nvSpPr>
        <p:spPr>
          <a:xfrm rot="10800000">
            <a:off x="6452325" y="2687425"/>
            <a:ext cx="2090100" cy="1631400"/>
          </a:xfrm>
          <a:prstGeom prst="round2SameRect">
            <a:avLst>
              <a:gd name="adj1" fmla="val 16667"/>
              <a:gd name="adj2" fmla="val 0"/>
            </a:avLst>
          </a:prstGeom>
          <a:solidFill>
            <a:srgbClr val="6AA84F">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918"/>
        <p:cNvGrpSpPr/>
        <p:nvPr/>
      </p:nvGrpSpPr>
      <p:grpSpPr>
        <a:xfrm>
          <a:off x="0" y="0"/>
          <a:ext cx="0" cy="0"/>
          <a:chOff x="0" y="0"/>
          <a:chExt cx="0" cy="0"/>
        </a:xfrm>
      </p:grpSpPr>
      <p:sp>
        <p:nvSpPr>
          <p:cNvPr id="3919" name="Google Shape;3919;p221"/>
          <p:cNvSpPr txBox="1">
            <a:spLocks noGrp="1"/>
          </p:cNvSpPr>
          <p:nvPr>
            <p:ph type="title"/>
          </p:nvPr>
        </p:nvSpPr>
        <p:spPr>
          <a:xfrm>
            <a:off x="2544050" y="1545675"/>
            <a:ext cx="54156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latin typeface="Roboto Medium"/>
                <a:ea typeface="Roboto Medium"/>
                <a:cs typeface="Roboto Medium"/>
                <a:sym typeface="Roboto Medium"/>
              </a:rPr>
              <a:t>Binary data</a:t>
            </a:r>
            <a:r>
              <a:rPr lang="en" sz="2400">
                <a:latin typeface="Roboto Light"/>
                <a:ea typeface="Roboto Light"/>
                <a:cs typeface="Roboto Light"/>
                <a:sym typeface="Roboto Light"/>
              </a:rPr>
              <a:t> is used for indicating the network addresses that machines need to direct and deliver data across networks.</a:t>
            </a:r>
            <a:endParaRPr sz="2400">
              <a:latin typeface="Roboto Light"/>
              <a:ea typeface="Roboto Light"/>
              <a:cs typeface="Roboto Light"/>
              <a:sym typeface="Roboto Light"/>
            </a:endParaRPr>
          </a:p>
        </p:txBody>
      </p:sp>
      <p:sp>
        <p:nvSpPr>
          <p:cNvPr id="3920" name="Google Shape;3920;p2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61</a:t>
            </a:fld>
            <a:endParaRPr sz="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24"/>
        <p:cNvGrpSpPr/>
        <p:nvPr/>
      </p:nvGrpSpPr>
      <p:grpSpPr>
        <a:xfrm>
          <a:off x="0" y="0"/>
          <a:ext cx="0" cy="0"/>
          <a:chOff x="0" y="0"/>
          <a:chExt cx="0" cy="0"/>
        </a:xfrm>
      </p:grpSpPr>
      <p:pic>
        <p:nvPicPr>
          <p:cNvPr id="3925" name="Google Shape;3925;p222"/>
          <p:cNvPicPr preferRelativeResize="0"/>
          <p:nvPr/>
        </p:nvPicPr>
        <p:blipFill>
          <a:blip r:embed="rId3">
            <a:alphaModFix/>
          </a:blip>
          <a:stretch>
            <a:fillRect/>
          </a:stretch>
        </p:blipFill>
        <p:spPr>
          <a:xfrm>
            <a:off x="1093575" y="1306075"/>
            <a:ext cx="7094876" cy="3547425"/>
          </a:xfrm>
          <a:prstGeom prst="rect">
            <a:avLst/>
          </a:prstGeom>
          <a:noFill/>
          <a:ln>
            <a:noFill/>
          </a:ln>
        </p:spPr>
      </p:pic>
      <p:sp>
        <p:nvSpPr>
          <p:cNvPr id="3926" name="Google Shape;3926;p2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Binary and Network Addresses</a:t>
            </a:r>
            <a:endParaRPr/>
          </a:p>
        </p:txBody>
      </p:sp>
      <p:sp>
        <p:nvSpPr>
          <p:cNvPr id="3927" name="Google Shape;3927;p22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Today, we’ll focus on IP addresses.</a:t>
            </a:r>
            <a:endParaRPr/>
          </a:p>
        </p:txBody>
      </p:sp>
      <p:sp>
        <p:nvSpPr>
          <p:cNvPr id="3928" name="Google Shape;3928;p222"/>
          <p:cNvSpPr txBox="1">
            <a:spLocks noGrp="1"/>
          </p:cNvSpPr>
          <p:nvPr>
            <p:ph type="body" idx="3"/>
          </p:nvPr>
        </p:nvSpPr>
        <p:spPr>
          <a:xfrm>
            <a:off x="175" y="1218250"/>
            <a:ext cx="9144000" cy="13350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r>
              <a:rPr lang="en"/>
              <a:t>IP addresses are numerical network addresses associated with a specific device.</a:t>
            </a:r>
            <a:endParaRPr/>
          </a:p>
        </p:txBody>
      </p:sp>
      <p:sp>
        <p:nvSpPr>
          <p:cNvPr id="3929" name="Google Shape;3929;p2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62</a:t>
            </a:fld>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223"/>
          <p:cNvSpPr/>
          <p:nvPr/>
        </p:nvSpPr>
        <p:spPr>
          <a:xfrm>
            <a:off x="-49475" y="-7525"/>
            <a:ext cx="9210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23"/>
          <p:cNvSpPr txBox="1">
            <a:spLocks noGrp="1"/>
          </p:cNvSpPr>
          <p:nvPr>
            <p:ph type="title"/>
          </p:nvPr>
        </p:nvSpPr>
        <p:spPr>
          <a:xfrm>
            <a:off x="464275" y="274050"/>
            <a:ext cx="7536000" cy="13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Roboto Light"/>
                <a:ea typeface="Roboto Light"/>
                <a:cs typeface="Roboto Light"/>
                <a:sym typeface="Roboto Light"/>
              </a:rPr>
              <a:t>Each of our computers has an IP address. </a:t>
            </a:r>
            <a:r>
              <a:rPr lang="en" sz="2400">
                <a:latin typeface="Roboto Light"/>
                <a:ea typeface="Roboto Light"/>
                <a:cs typeface="Roboto Light"/>
                <a:sym typeface="Roboto Light"/>
              </a:rPr>
              <a:t>Let’s check them at: </a:t>
            </a:r>
            <a:r>
              <a:rPr lang="en" sz="2800">
                <a:latin typeface="Roboto"/>
                <a:ea typeface="Roboto"/>
                <a:cs typeface="Roboto"/>
                <a:sym typeface="Roboto"/>
              </a:rPr>
              <a:t>www.whatsmyip.org</a:t>
            </a:r>
            <a:r>
              <a:rPr lang="en" sz="2400">
                <a:solidFill>
                  <a:schemeClr val="dk1"/>
                </a:solidFill>
                <a:latin typeface="Roboto Light"/>
                <a:ea typeface="Roboto Light"/>
                <a:cs typeface="Roboto Light"/>
                <a:sym typeface="Roboto Light"/>
              </a:rPr>
              <a:t>.</a:t>
            </a:r>
            <a:endParaRPr sz="2800">
              <a:latin typeface="Roboto"/>
              <a:ea typeface="Roboto"/>
              <a:cs typeface="Roboto"/>
              <a:sym typeface="Roboto"/>
            </a:endParaRPr>
          </a:p>
          <a:p>
            <a:pPr marL="0" lvl="0" indent="0" algn="l" rtl="0">
              <a:spcBef>
                <a:spcPts val="0"/>
              </a:spcBef>
              <a:spcAft>
                <a:spcPts val="0"/>
              </a:spcAft>
              <a:buNone/>
            </a:pPr>
            <a:endParaRPr sz="3000"/>
          </a:p>
        </p:txBody>
      </p:sp>
      <p:sp>
        <p:nvSpPr>
          <p:cNvPr id="3936" name="Google Shape;3936;p2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63</a:t>
            </a:fld>
            <a:endParaRPr sz="600"/>
          </a:p>
        </p:txBody>
      </p:sp>
      <p:pic>
        <p:nvPicPr>
          <p:cNvPr id="3937" name="Google Shape;3937;p223"/>
          <p:cNvPicPr preferRelativeResize="0"/>
          <p:nvPr/>
        </p:nvPicPr>
        <p:blipFill>
          <a:blip r:embed="rId3">
            <a:alphaModFix/>
          </a:blip>
          <a:stretch>
            <a:fillRect/>
          </a:stretch>
        </p:blipFill>
        <p:spPr>
          <a:xfrm>
            <a:off x="1143688" y="1588650"/>
            <a:ext cx="6856623" cy="342830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41"/>
        <p:cNvGrpSpPr/>
        <p:nvPr/>
      </p:nvGrpSpPr>
      <p:grpSpPr>
        <a:xfrm>
          <a:off x="0" y="0"/>
          <a:ext cx="0" cy="0"/>
          <a:chOff x="0" y="0"/>
          <a:chExt cx="0" cy="0"/>
        </a:xfrm>
      </p:grpSpPr>
      <p:pic>
        <p:nvPicPr>
          <p:cNvPr id="3942" name="Google Shape;3942;p224"/>
          <p:cNvPicPr preferRelativeResize="0"/>
          <p:nvPr/>
        </p:nvPicPr>
        <p:blipFill rotWithShape="1">
          <a:blip r:embed="rId3">
            <a:alphaModFix/>
          </a:blip>
          <a:srcRect l="16883" t="649" r="1357" b="31030"/>
          <a:stretch/>
        </p:blipFill>
        <p:spPr>
          <a:xfrm>
            <a:off x="0" y="0"/>
            <a:ext cx="9232502" cy="5143501"/>
          </a:xfrm>
          <a:prstGeom prst="rect">
            <a:avLst/>
          </a:prstGeom>
          <a:noFill/>
          <a:ln>
            <a:noFill/>
          </a:ln>
        </p:spPr>
      </p:pic>
      <p:pic>
        <p:nvPicPr>
          <p:cNvPr id="3943" name="Google Shape;3943;p224"/>
          <p:cNvPicPr preferRelativeResize="0"/>
          <p:nvPr/>
        </p:nvPicPr>
        <p:blipFill>
          <a:blip r:embed="rId4">
            <a:alphaModFix/>
          </a:blip>
          <a:stretch>
            <a:fillRect/>
          </a:stretch>
        </p:blipFill>
        <p:spPr>
          <a:xfrm>
            <a:off x="0" y="0"/>
            <a:ext cx="9232502" cy="4216601"/>
          </a:xfrm>
          <a:prstGeom prst="rect">
            <a:avLst/>
          </a:prstGeom>
          <a:noFill/>
          <a:ln>
            <a:noFill/>
          </a:ln>
        </p:spPr>
      </p:pic>
      <p:sp>
        <p:nvSpPr>
          <p:cNvPr id="3944" name="Google Shape;3944;p2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64</a:t>
            </a:fld>
            <a:endParaRPr sz="600">
              <a:solidFill>
                <a:srgbClr val="FFFFFF"/>
              </a:solidFill>
            </a:endParaRPr>
          </a:p>
        </p:txBody>
      </p:sp>
      <p:sp>
        <p:nvSpPr>
          <p:cNvPr id="3945" name="Google Shape;3945;p224"/>
          <p:cNvSpPr/>
          <p:nvPr/>
        </p:nvSpPr>
        <p:spPr>
          <a:xfrm>
            <a:off x="5109275" y="960150"/>
            <a:ext cx="3375600" cy="3375600"/>
          </a:xfrm>
          <a:prstGeom prst="ellipse">
            <a:avLst/>
          </a:prstGeom>
          <a:solidFill>
            <a:srgbClr val="F3F3F3">
              <a:alpha val="84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24"/>
          <p:cNvSpPr txBox="1">
            <a:spLocks noGrp="1"/>
          </p:cNvSpPr>
          <p:nvPr>
            <p:ph type="title"/>
          </p:nvPr>
        </p:nvSpPr>
        <p:spPr>
          <a:xfrm>
            <a:off x="4886375" y="1726100"/>
            <a:ext cx="3821400" cy="2551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000">
                <a:solidFill>
                  <a:schemeClr val="dk1"/>
                </a:solidFill>
                <a:latin typeface="Roboto Light"/>
                <a:ea typeface="Roboto Light"/>
                <a:cs typeface="Roboto Light"/>
                <a:sym typeface="Roboto Light"/>
              </a:rPr>
              <a:t>Two primary versions </a:t>
            </a:r>
            <a:endParaRPr sz="20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2000">
                <a:solidFill>
                  <a:schemeClr val="dk1"/>
                </a:solidFill>
                <a:latin typeface="Roboto Light"/>
                <a:ea typeface="Roboto Light"/>
                <a:cs typeface="Roboto Light"/>
                <a:sym typeface="Roboto Light"/>
              </a:rPr>
              <a:t>of IP addresses </a:t>
            </a:r>
            <a:endParaRPr sz="20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2000">
                <a:solidFill>
                  <a:schemeClr val="dk1"/>
                </a:solidFill>
                <a:latin typeface="Roboto Light"/>
                <a:ea typeface="Roboto Light"/>
                <a:cs typeface="Roboto Light"/>
                <a:sym typeface="Roboto Light"/>
              </a:rPr>
              <a:t>Are distributed. </a:t>
            </a:r>
            <a:endParaRPr sz="2000">
              <a:solidFill>
                <a:schemeClr val="dk1"/>
              </a:solidFill>
              <a:latin typeface="Roboto Light"/>
              <a:ea typeface="Roboto Light"/>
              <a:cs typeface="Roboto Light"/>
              <a:sym typeface="Roboto Light"/>
            </a:endParaRPr>
          </a:p>
          <a:p>
            <a:pPr marL="0" lvl="0" indent="0" algn="ctr" rtl="0">
              <a:spcBef>
                <a:spcPts val="0"/>
              </a:spcBef>
              <a:spcAft>
                <a:spcPts val="0"/>
              </a:spcAft>
              <a:buNone/>
            </a:pPr>
            <a:r>
              <a:rPr lang="en" sz="2000">
                <a:solidFill>
                  <a:schemeClr val="dk1"/>
                </a:solidFill>
                <a:latin typeface="Roboto Light"/>
                <a:ea typeface="Roboto Light"/>
                <a:cs typeface="Roboto Light"/>
                <a:sym typeface="Roboto Light"/>
              </a:rPr>
              <a:t>We’ll focus on </a:t>
            </a:r>
            <a:br>
              <a:rPr lang="en" sz="2000">
                <a:solidFill>
                  <a:schemeClr val="dk1"/>
                </a:solidFill>
                <a:latin typeface="Roboto Light"/>
                <a:ea typeface="Roboto Light"/>
                <a:cs typeface="Roboto Light"/>
                <a:sym typeface="Roboto Light"/>
              </a:rPr>
            </a:br>
            <a:r>
              <a:rPr lang="en" sz="2000">
                <a:solidFill>
                  <a:schemeClr val="dk1"/>
                </a:solidFill>
                <a:latin typeface="Roboto Light"/>
                <a:ea typeface="Roboto Light"/>
                <a:cs typeface="Roboto Light"/>
                <a:sym typeface="Roboto Light"/>
              </a:rPr>
              <a:t>the main version, </a:t>
            </a:r>
            <a:br>
              <a:rPr lang="en" sz="2000">
                <a:solidFill>
                  <a:schemeClr val="dk1"/>
                </a:solidFill>
                <a:latin typeface="Roboto Light"/>
                <a:ea typeface="Roboto Light"/>
                <a:cs typeface="Roboto Light"/>
                <a:sym typeface="Roboto Light"/>
              </a:rPr>
            </a:br>
            <a:r>
              <a:rPr lang="en" sz="2000" b="1">
                <a:solidFill>
                  <a:schemeClr val="dk1"/>
                </a:solidFill>
                <a:latin typeface="Roboto"/>
                <a:ea typeface="Roboto"/>
                <a:cs typeface="Roboto"/>
                <a:sym typeface="Roboto"/>
              </a:rPr>
              <a:t>IPv4</a:t>
            </a:r>
            <a:r>
              <a:rPr lang="en" sz="2000">
                <a:solidFill>
                  <a:schemeClr val="dk1"/>
                </a:solidFill>
                <a:latin typeface="Roboto Light"/>
                <a:ea typeface="Roboto Light"/>
                <a:cs typeface="Roboto Light"/>
                <a:sym typeface="Roboto Light"/>
              </a:rPr>
              <a:t>. </a:t>
            </a:r>
            <a:endParaRPr sz="2000">
              <a:solidFill>
                <a:schemeClr val="dk1"/>
              </a:solidFill>
              <a:latin typeface="Roboto Light"/>
              <a:ea typeface="Roboto Light"/>
              <a:cs typeface="Roboto Light"/>
              <a:sym typeface="Roboto Light"/>
            </a:endParaRPr>
          </a:p>
          <a:p>
            <a:pPr marL="0" lvl="0" indent="0" algn="ctr" rtl="0">
              <a:spcBef>
                <a:spcPts val="0"/>
              </a:spcBef>
              <a:spcAft>
                <a:spcPts val="0"/>
              </a:spcAft>
              <a:buNone/>
            </a:pPr>
            <a:endParaRPr sz="2000">
              <a:solidFill>
                <a:schemeClr val="dk1"/>
              </a:solidFill>
              <a:latin typeface="Roboto Light"/>
              <a:ea typeface="Roboto Light"/>
              <a:cs typeface="Roboto Light"/>
              <a:sym typeface="Roboto Light"/>
            </a:endParaRPr>
          </a:p>
          <a:p>
            <a:pPr marL="0" lvl="0" indent="0" algn="ctr" rtl="0">
              <a:spcBef>
                <a:spcPts val="0"/>
              </a:spcBef>
              <a:spcAft>
                <a:spcPts val="0"/>
              </a:spcAft>
              <a:buNone/>
            </a:pPr>
            <a:endParaRPr sz="2000">
              <a:solidFill>
                <a:schemeClr val="dk1"/>
              </a:solidFill>
              <a:latin typeface="Roboto Light"/>
              <a:ea typeface="Roboto Light"/>
              <a:cs typeface="Roboto Light"/>
              <a:sym typeface="Roboto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9D1EA">
            <a:alpha val="50840"/>
          </a:srgbClr>
        </a:solidFill>
        <a:effectLst/>
      </p:bgPr>
    </p:bg>
    <p:spTree>
      <p:nvGrpSpPr>
        <p:cNvPr id="1" name="Shape 3950"/>
        <p:cNvGrpSpPr/>
        <p:nvPr/>
      </p:nvGrpSpPr>
      <p:grpSpPr>
        <a:xfrm>
          <a:off x="0" y="0"/>
          <a:ext cx="0" cy="0"/>
          <a:chOff x="0" y="0"/>
          <a:chExt cx="0" cy="0"/>
        </a:xfrm>
      </p:grpSpPr>
      <p:sp>
        <p:nvSpPr>
          <p:cNvPr id="3951" name="Google Shape;3951;p225"/>
          <p:cNvSpPr/>
          <p:nvPr/>
        </p:nvSpPr>
        <p:spPr>
          <a:xfrm flipH="1">
            <a:off x="480675" y="1300000"/>
            <a:ext cx="8208300" cy="3479100"/>
          </a:xfrm>
          <a:prstGeom prst="round2DiagRect">
            <a:avLst>
              <a:gd name="adj1" fmla="val 6221"/>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The Anatomy of an IP Address</a:t>
            </a:r>
            <a:endParaRPr/>
          </a:p>
        </p:txBody>
      </p:sp>
      <p:sp>
        <p:nvSpPr>
          <p:cNvPr id="3953" name="Google Shape;3953;p22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IPv4 IP addresses are written as four octets separated by decimals.</a:t>
            </a:r>
            <a:endParaRPr/>
          </a:p>
        </p:txBody>
      </p:sp>
      <p:sp>
        <p:nvSpPr>
          <p:cNvPr id="3954" name="Google Shape;3954;p225"/>
          <p:cNvSpPr txBox="1">
            <a:spLocks noGrp="1"/>
          </p:cNvSpPr>
          <p:nvPr>
            <p:ph type="body" idx="3"/>
          </p:nvPr>
        </p:nvSpPr>
        <p:spPr>
          <a:xfrm>
            <a:off x="547275" y="1520600"/>
            <a:ext cx="8141700" cy="570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These octets are actually eight binary bits of ones and zeros that are converted to a more interpretable decimal form. </a:t>
            </a:r>
            <a:endParaRPr>
              <a:latin typeface="Roboto Medium"/>
              <a:ea typeface="Roboto Medium"/>
              <a:cs typeface="Roboto Medium"/>
              <a:sym typeface="Roboto Medium"/>
            </a:endParaRPr>
          </a:p>
          <a:p>
            <a:pPr marL="0" lvl="0" indent="0" algn="l" rtl="0">
              <a:spcBef>
                <a:spcPts val="800"/>
              </a:spcBef>
              <a:spcAft>
                <a:spcPts val="800"/>
              </a:spcAft>
              <a:buNone/>
            </a:pPr>
            <a:endParaRPr>
              <a:latin typeface="Roboto Medium"/>
              <a:ea typeface="Roboto Medium"/>
              <a:cs typeface="Roboto Medium"/>
              <a:sym typeface="Roboto Medium"/>
            </a:endParaRPr>
          </a:p>
        </p:txBody>
      </p:sp>
      <p:sp>
        <p:nvSpPr>
          <p:cNvPr id="3955" name="Google Shape;3955;p225"/>
          <p:cNvSpPr txBox="1"/>
          <p:nvPr/>
        </p:nvSpPr>
        <p:spPr>
          <a:xfrm>
            <a:off x="3106200" y="1968925"/>
            <a:ext cx="2451900" cy="8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2983EA"/>
                </a:solidFill>
                <a:latin typeface="Roboto Medium"/>
                <a:ea typeface="Roboto Medium"/>
                <a:cs typeface="Roboto Medium"/>
                <a:sym typeface="Roboto Medium"/>
              </a:rPr>
              <a:t>10</a:t>
            </a:r>
            <a:r>
              <a:rPr lang="en" sz="3600">
                <a:solidFill>
                  <a:schemeClr val="dk1"/>
                </a:solidFill>
                <a:latin typeface="Roboto Medium"/>
                <a:ea typeface="Roboto Medium"/>
                <a:cs typeface="Roboto Medium"/>
                <a:sym typeface="Roboto Medium"/>
              </a:rPr>
              <a:t>.</a:t>
            </a:r>
            <a:r>
              <a:rPr lang="en" sz="3600">
                <a:solidFill>
                  <a:srgbClr val="6B26A9"/>
                </a:solidFill>
                <a:latin typeface="Roboto Medium"/>
                <a:ea typeface="Roboto Medium"/>
                <a:cs typeface="Roboto Medium"/>
                <a:sym typeface="Roboto Medium"/>
              </a:rPr>
              <a:t>0</a:t>
            </a:r>
            <a:r>
              <a:rPr lang="en" sz="3600">
                <a:solidFill>
                  <a:schemeClr val="dk1"/>
                </a:solidFill>
                <a:latin typeface="Roboto Medium"/>
                <a:ea typeface="Roboto Medium"/>
                <a:cs typeface="Roboto Medium"/>
                <a:sym typeface="Roboto Medium"/>
              </a:rPr>
              <a:t>.</a:t>
            </a:r>
            <a:r>
              <a:rPr lang="en" sz="3600">
                <a:solidFill>
                  <a:schemeClr val="accent5"/>
                </a:solidFill>
                <a:latin typeface="Roboto Medium"/>
                <a:ea typeface="Roboto Medium"/>
                <a:cs typeface="Roboto Medium"/>
                <a:sym typeface="Roboto Medium"/>
              </a:rPr>
              <a:t>3</a:t>
            </a:r>
            <a:r>
              <a:rPr lang="en" sz="3600">
                <a:solidFill>
                  <a:schemeClr val="dk1"/>
                </a:solidFill>
                <a:latin typeface="Roboto Medium"/>
                <a:ea typeface="Roboto Medium"/>
                <a:cs typeface="Roboto Medium"/>
                <a:sym typeface="Roboto Medium"/>
              </a:rPr>
              <a:t>.</a:t>
            </a:r>
            <a:r>
              <a:rPr lang="en" sz="3600">
                <a:solidFill>
                  <a:srgbClr val="F08D4F"/>
                </a:solidFill>
                <a:latin typeface="Roboto Medium"/>
                <a:ea typeface="Roboto Medium"/>
                <a:cs typeface="Roboto Medium"/>
                <a:sym typeface="Roboto Medium"/>
              </a:rPr>
              <a:t>254</a:t>
            </a:r>
            <a:endParaRPr sz="3600">
              <a:solidFill>
                <a:srgbClr val="F08D4F"/>
              </a:solidFill>
              <a:latin typeface="Roboto Medium"/>
              <a:ea typeface="Roboto Medium"/>
              <a:cs typeface="Roboto Medium"/>
              <a:sym typeface="Roboto Medium"/>
            </a:endParaRPr>
          </a:p>
        </p:txBody>
      </p:sp>
      <p:sp>
        <p:nvSpPr>
          <p:cNvPr id="3956" name="Google Shape;3956;p225"/>
          <p:cNvSpPr txBox="1"/>
          <p:nvPr/>
        </p:nvSpPr>
        <p:spPr>
          <a:xfrm>
            <a:off x="2248125" y="2904325"/>
            <a:ext cx="1042500" cy="385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983EA"/>
                </a:solidFill>
                <a:latin typeface="Roboto Medium"/>
                <a:ea typeface="Roboto Medium"/>
                <a:cs typeface="Roboto Medium"/>
                <a:sym typeface="Roboto Medium"/>
              </a:rPr>
              <a:t>00001010</a:t>
            </a:r>
            <a:endParaRPr>
              <a:solidFill>
                <a:srgbClr val="2983EA"/>
              </a:solidFill>
              <a:latin typeface="Roboto Medium"/>
              <a:ea typeface="Roboto Medium"/>
              <a:cs typeface="Roboto Medium"/>
              <a:sym typeface="Roboto Medium"/>
            </a:endParaRPr>
          </a:p>
        </p:txBody>
      </p:sp>
      <p:sp>
        <p:nvSpPr>
          <p:cNvPr id="3957" name="Google Shape;3957;p225"/>
          <p:cNvSpPr txBox="1"/>
          <p:nvPr/>
        </p:nvSpPr>
        <p:spPr>
          <a:xfrm>
            <a:off x="3290625" y="2904325"/>
            <a:ext cx="1042500" cy="385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rgbClr val="6B26A9"/>
                </a:solidFill>
                <a:latin typeface="Roboto Medium"/>
                <a:ea typeface="Roboto Medium"/>
                <a:cs typeface="Roboto Medium"/>
                <a:sym typeface="Roboto Medium"/>
              </a:rPr>
              <a:t>00000000</a:t>
            </a:r>
            <a:endParaRPr u="sng">
              <a:solidFill>
                <a:srgbClr val="6B26A9"/>
              </a:solidFill>
              <a:latin typeface="Roboto Medium"/>
              <a:ea typeface="Roboto Medium"/>
              <a:cs typeface="Roboto Medium"/>
              <a:sym typeface="Roboto Medium"/>
            </a:endParaRPr>
          </a:p>
        </p:txBody>
      </p:sp>
      <p:sp>
        <p:nvSpPr>
          <p:cNvPr id="3958" name="Google Shape;3958;p225"/>
          <p:cNvSpPr txBox="1"/>
          <p:nvPr/>
        </p:nvSpPr>
        <p:spPr>
          <a:xfrm>
            <a:off x="4333125" y="2904325"/>
            <a:ext cx="1042500" cy="385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latin typeface="Roboto Medium"/>
                <a:ea typeface="Roboto Medium"/>
                <a:cs typeface="Roboto Medium"/>
                <a:sym typeface="Roboto Medium"/>
              </a:rPr>
              <a:t>0000001</a:t>
            </a:r>
            <a:r>
              <a:rPr lang="en" u="sng">
                <a:solidFill>
                  <a:schemeClr val="accent5"/>
                </a:solidFill>
                <a:latin typeface="Roboto Medium"/>
                <a:ea typeface="Roboto Medium"/>
                <a:cs typeface="Roboto Medium"/>
                <a:sym typeface="Roboto Medium"/>
              </a:rPr>
              <a:t>1</a:t>
            </a:r>
            <a:endParaRPr u="sng">
              <a:solidFill>
                <a:schemeClr val="accent5"/>
              </a:solidFill>
              <a:latin typeface="Roboto Medium"/>
              <a:ea typeface="Roboto Medium"/>
              <a:cs typeface="Roboto Medium"/>
              <a:sym typeface="Roboto Medium"/>
            </a:endParaRPr>
          </a:p>
        </p:txBody>
      </p:sp>
      <p:sp>
        <p:nvSpPr>
          <p:cNvPr id="3959" name="Google Shape;3959;p225"/>
          <p:cNvSpPr txBox="1"/>
          <p:nvPr/>
        </p:nvSpPr>
        <p:spPr>
          <a:xfrm>
            <a:off x="5375625" y="2904325"/>
            <a:ext cx="1042500" cy="385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08D4F"/>
                </a:solidFill>
                <a:latin typeface="Roboto Medium"/>
                <a:ea typeface="Roboto Medium"/>
                <a:cs typeface="Roboto Medium"/>
                <a:sym typeface="Roboto Medium"/>
              </a:rPr>
              <a:t>11111110</a:t>
            </a:r>
            <a:endParaRPr>
              <a:solidFill>
                <a:srgbClr val="F08D4F"/>
              </a:solidFill>
              <a:latin typeface="Roboto Medium"/>
              <a:ea typeface="Roboto Medium"/>
              <a:cs typeface="Roboto Medium"/>
              <a:sym typeface="Roboto Medium"/>
            </a:endParaRPr>
          </a:p>
        </p:txBody>
      </p:sp>
      <p:cxnSp>
        <p:nvCxnSpPr>
          <p:cNvPr id="3960" name="Google Shape;3960;p225"/>
          <p:cNvCxnSpPr>
            <a:endCxn id="3956" idx="0"/>
          </p:cNvCxnSpPr>
          <p:nvPr/>
        </p:nvCxnSpPr>
        <p:spPr>
          <a:xfrm flipH="1">
            <a:off x="2769375" y="2538325"/>
            <a:ext cx="766800" cy="366000"/>
          </a:xfrm>
          <a:prstGeom prst="straightConnector1">
            <a:avLst/>
          </a:prstGeom>
          <a:noFill/>
          <a:ln w="9525" cap="flat" cmpd="sng">
            <a:solidFill>
              <a:schemeClr val="dk2"/>
            </a:solidFill>
            <a:prstDash val="solid"/>
            <a:round/>
            <a:headEnd type="none" w="med" len="med"/>
            <a:tailEnd type="none" w="med" len="med"/>
          </a:ln>
        </p:spPr>
      </p:cxnSp>
      <p:cxnSp>
        <p:nvCxnSpPr>
          <p:cNvPr id="3961" name="Google Shape;3961;p225"/>
          <p:cNvCxnSpPr>
            <a:endCxn id="3957" idx="0"/>
          </p:cNvCxnSpPr>
          <p:nvPr/>
        </p:nvCxnSpPr>
        <p:spPr>
          <a:xfrm flipH="1">
            <a:off x="3811875" y="2538325"/>
            <a:ext cx="176700" cy="366000"/>
          </a:xfrm>
          <a:prstGeom prst="straightConnector1">
            <a:avLst/>
          </a:prstGeom>
          <a:noFill/>
          <a:ln w="9525" cap="flat" cmpd="sng">
            <a:solidFill>
              <a:schemeClr val="dk2"/>
            </a:solidFill>
            <a:prstDash val="solid"/>
            <a:round/>
            <a:headEnd type="none" w="med" len="med"/>
            <a:tailEnd type="none" w="med" len="med"/>
          </a:ln>
        </p:spPr>
      </p:cxnSp>
      <p:cxnSp>
        <p:nvCxnSpPr>
          <p:cNvPr id="3962" name="Google Shape;3962;p225"/>
          <p:cNvCxnSpPr>
            <a:endCxn id="3958" idx="0"/>
          </p:cNvCxnSpPr>
          <p:nvPr/>
        </p:nvCxnSpPr>
        <p:spPr>
          <a:xfrm>
            <a:off x="4381875" y="2518825"/>
            <a:ext cx="472500" cy="385500"/>
          </a:xfrm>
          <a:prstGeom prst="straightConnector1">
            <a:avLst/>
          </a:prstGeom>
          <a:noFill/>
          <a:ln w="9525" cap="flat" cmpd="sng">
            <a:solidFill>
              <a:schemeClr val="dk2"/>
            </a:solidFill>
            <a:prstDash val="solid"/>
            <a:round/>
            <a:headEnd type="none" w="med" len="med"/>
            <a:tailEnd type="none" w="med" len="med"/>
          </a:ln>
        </p:spPr>
      </p:cxnSp>
      <p:cxnSp>
        <p:nvCxnSpPr>
          <p:cNvPr id="3963" name="Google Shape;3963;p225"/>
          <p:cNvCxnSpPr>
            <a:endCxn id="3959" idx="0"/>
          </p:cNvCxnSpPr>
          <p:nvPr/>
        </p:nvCxnSpPr>
        <p:spPr>
          <a:xfrm>
            <a:off x="4971975" y="2528425"/>
            <a:ext cx="924900" cy="375900"/>
          </a:xfrm>
          <a:prstGeom prst="straightConnector1">
            <a:avLst/>
          </a:prstGeom>
          <a:noFill/>
          <a:ln w="9525" cap="flat" cmpd="sng">
            <a:solidFill>
              <a:schemeClr val="dk2"/>
            </a:solidFill>
            <a:prstDash val="solid"/>
            <a:round/>
            <a:headEnd type="none" w="med" len="med"/>
            <a:tailEnd type="none" w="med" len="med"/>
          </a:ln>
        </p:spPr>
      </p:cxnSp>
      <p:cxnSp>
        <p:nvCxnSpPr>
          <p:cNvPr id="3964" name="Google Shape;3964;p225"/>
          <p:cNvCxnSpPr/>
          <p:nvPr/>
        </p:nvCxnSpPr>
        <p:spPr>
          <a:xfrm>
            <a:off x="5195900" y="3214075"/>
            <a:ext cx="19200" cy="858600"/>
          </a:xfrm>
          <a:prstGeom prst="straightConnector1">
            <a:avLst/>
          </a:prstGeom>
          <a:noFill/>
          <a:ln w="9525" cap="flat" cmpd="sng">
            <a:solidFill>
              <a:schemeClr val="dk2"/>
            </a:solidFill>
            <a:prstDash val="solid"/>
            <a:round/>
            <a:headEnd type="none" w="med" len="med"/>
            <a:tailEnd type="none" w="med" len="med"/>
          </a:ln>
        </p:spPr>
      </p:cxnSp>
      <p:sp>
        <p:nvSpPr>
          <p:cNvPr id="3965" name="Google Shape;3965;p225"/>
          <p:cNvSpPr txBox="1"/>
          <p:nvPr/>
        </p:nvSpPr>
        <p:spPr>
          <a:xfrm>
            <a:off x="4260800" y="4072675"/>
            <a:ext cx="1889400" cy="48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One bit</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Eight bits = one byte</a:t>
            </a:r>
            <a:endParaRPr>
              <a:latin typeface="Roboto"/>
              <a:ea typeface="Roboto"/>
              <a:cs typeface="Roboto"/>
              <a:sym typeface="Roboto"/>
            </a:endParaRPr>
          </a:p>
        </p:txBody>
      </p:sp>
      <p:sp>
        <p:nvSpPr>
          <p:cNvPr id="3966" name="Google Shape;3966;p225"/>
          <p:cNvSpPr/>
          <p:nvPr/>
        </p:nvSpPr>
        <p:spPr>
          <a:xfrm rot="5400000">
            <a:off x="3526562" y="3151688"/>
            <a:ext cx="570600" cy="8655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25"/>
          <p:cNvSpPr txBox="1"/>
          <p:nvPr/>
        </p:nvSpPr>
        <p:spPr>
          <a:xfrm>
            <a:off x="3349400" y="3869750"/>
            <a:ext cx="9249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One byte</a:t>
            </a:r>
            <a:endParaRPr>
              <a:latin typeface="Roboto"/>
              <a:ea typeface="Roboto"/>
              <a:cs typeface="Roboto"/>
              <a:sym typeface="Roboto"/>
            </a:endParaRPr>
          </a:p>
        </p:txBody>
      </p:sp>
      <p:sp>
        <p:nvSpPr>
          <p:cNvPr id="3968" name="Google Shape;3968;p2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65</a:t>
            </a:fld>
            <a:endParaRPr sz="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A9D1EA">
            <a:alpha val="50840"/>
          </a:srgbClr>
        </a:solidFill>
        <a:effectLst/>
      </p:bgPr>
    </p:bg>
    <p:spTree>
      <p:nvGrpSpPr>
        <p:cNvPr id="1" name="Shape 3972"/>
        <p:cNvGrpSpPr/>
        <p:nvPr/>
      </p:nvGrpSpPr>
      <p:grpSpPr>
        <a:xfrm>
          <a:off x="0" y="0"/>
          <a:ext cx="0" cy="0"/>
          <a:chOff x="0" y="0"/>
          <a:chExt cx="0" cy="0"/>
        </a:xfrm>
      </p:grpSpPr>
      <p:pic>
        <p:nvPicPr>
          <p:cNvPr id="3973" name="Google Shape;3973;p226"/>
          <p:cNvPicPr preferRelativeResize="0"/>
          <p:nvPr/>
        </p:nvPicPr>
        <p:blipFill>
          <a:blip r:embed="rId3">
            <a:alphaModFix/>
          </a:blip>
          <a:stretch>
            <a:fillRect/>
          </a:stretch>
        </p:blipFill>
        <p:spPr>
          <a:xfrm>
            <a:off x="1179125" y="1988124"/>
            <a:ext cx="6542175" cy="2348650"/>
          </a:xfrm>
          <a:prstGeom prst="rect">
            <a:avLst/>
          </a:prstGeom>
          <a:noFill/>
          <a:ln>
            <a:noFill/>
          </a:ln>
        </p:spPr>
      </p:pic>
      <p:sp>
        <p:nvSpPr>
          <p:cNvPr id="3974" name="Google Shape;3974;p2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IP Example</a:t>
            </a:r>
            <a:endParaRPr/>
          </a:p>
        </p:txBody>
      </p:sp>
      <p:sp>
        <p:nvSpPr>
          <p:cNvPr id="3975" name="Google Shape;3975;p226"/>
          <p:cNvSpPr txBox="1">
            <a:spLocks noGrp="1"/>
          </p:cNvSpPr>
          <p:nvPr>
            <p:ph type="body" idx="3"/>
          </p:nvPr>
        </p:nvSpPr>
        <p:spPr>
          <a:xfrm>
            <a:off x="5279500" y="4113900"/>
            <a:ext cx="2451900" cy="670200"/>
          </a:xfrm>
          <a:prstGeom prst="rect">
            <a:avLst/>
          </a:prstGeom>
        </p:spPr>
        <p:txBody>
          <a:bodyPr spcFirstLastPara="1" wrap="square" lIns="0" tIns="91425" rIns="0" bIns="91425" anchor="t" anchorCtr="0">
            <a:noAutofit/>
          </a:bodyPr>
          <a:lstStyle/>
          <a:p>
            <a:pPr marL="0" lvl="0" indent="0" algn="ctr" rtl="0">
              <a:spcBef>
                <a:spcPts val="0"/>
              </a:spcBef>
              <a:spcAft>
                <a:spcPts val="800"/>
              </a:spcAft>
              <a:buNone/>
            </a:pPr>
            <a:r>
              <a:rPr lang="en" sz="1800">
                <a:latin typeface="Roboto Medium"/>
                <a:ea typeface="Roboto Medium"/>
                <a:cs typeface="Roboto Medium"/>
                <a:sym typeface="Roboto Medium"/>
              </a:rPr>
              <a:t>What we read:</a:t>
            </a:r>
            <a:br>
              <a:rPr lang="en"/>
            </a:br>
            <a:r>
              <a:rPr lang="en" sz="1600">
                <a:latin typeface="Inconsolata"/>
                <a:ea typeface="Inconsolata"/>
                <a:cs typeface="Inconsolata"/>
                <a:sym typeface="Inconsolata"/>
              </a:rPr>
              <a:t>10.0.3.254</a:t>
            </a:r>
            <a:endParaRPr sz="1600">
              <a:latin typeface="Inconsolata"/>
              <a:ea typeface="Inconsolata"/>
              <a:cs typeface="Inconsolata"/>
              <a:sym typeface="Inconsolata"/>
            </a:endParaRPr>
          </a:p>
        </p:txBody>
      </p:sp>
      <p:sp>
        <p:nvSpPr>
          <p:cNvPr id="3976" name="Google Shape;3976;p226"/>
          <p:cNvSpPr txBox="1"/>
          <p:nvPr/>
        </p:nvSpPr>
        <p:spPr>
          <a:xfrm>
            <a:off x="3334800" y="825925"/>
            <a:ext cx="2451900" cy="86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chemeClr val="dk1"/>
                </a:solidFill>
                <a:latin typeface="Roboto Medium"/>
                <a:ea typeface="Roboto Medium"/>
                <a:cs typeface="Roboto Medium"/>
                <a:sym typeface="Roboto Medium"/>
              </a:rPr>
              <a:t>10.0.3.254</a:t>
            </a:r>
            <a:endParaRPr sz="3600">
              <a:solidFill>
                <a:schemeClr val="dk1"/>
              </a:solidFill>
              <a:latin typeface="Roboto Medium"/>
              <a:ea typeface="Roboto Medium"/>
              <a:cs typeface="Roboto Medium"/>
              <a:sym typeface="Roboto Medium"/>
            </a:endParaRPr>
          </a:p>
        </p:txBody>
      </p:sp>
      <p:sp>
        <p:nvSpPr>
          <p:cNvPr id="3977" name="Google Shape;3977;p226"/>
          <p:cNvSpPr txBox="1"/>
          <p:nvPr/>
        </p:nvSpPr>
        <p:spPr>
          <a:xfrm>
            <a:off x="2476725" y="1761325"/>
            <a:ext cx="1042500" cy="38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00001010</a:t>
            </a:r>
            <a:endParaRPr>
              <a:latin typeface="Roboto"/>
              <a:ea typeface="Roboto"/>
              <a:cs typeface="Roboto"/>
              <a:sym typeface="Roboto"/>
            </a:endParaRPr>
          </a:p>
        </p:txBody>
      </p:sp>
      <p:sp>
        <p:nvSpPr>
          <p:cNvPr id="3978" name="Google Shape;3978;p226"/>
          <p:cNvSpPr txBox="1"/>
          <p:nvPr/>
        </p:nvSpPr>
        <p:spPr>
          <a:xfrm>
            <a:off x="3519225" y="1761325"/>
            <a:ext cx="1042500" cy="38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00000000</a:t>
            </a:r>
            <a:endParaRPr>
              <a:latin typeface="Roboto"/>
              <a:ea typeface="Roboto"/>
              <a:cs typeface="Roboto"/>
              <a:sym typeface="Roboto"/>
            </a:endParaRPr>
          </a:p>
        </p:txBody>
      </p:sp>
      <p:sp>
        <p:nvSpPr>
          <p:cNvPr id="3979" name="Google Shape;3979;p226"/>
          <p:cNvSpPr txBox="1"/>
          <p:nvPr/>
        </p:nvSpPr>
        <p:spPr>
          <a:xfrm>
            <a:off x="4561725" y="1761325"/>
            <a:ext cx="1042500" cy="38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00000011</a:t>
            </a:r>
            <a:endParaRPr>
              <a:latin typeface="Roboto"/>
              <a:ea typeface="Roboto"/>
              <a:cs typeface="Roboto"/>
              <a:sym typeface="Roboto"/>
            </a:endParaRPr>
          </a:p>
        </p:txBody>
      </p:sp>
      <p:sp>
        <p:nvSpPr>
          <p:cNvPr id="3980" name="Google Shape;3980;p226"/>
          <p:cNvSpPr txBox="1"/>
          <p:nvPr/>
        </p:nvSpPr>
        <p:spPr>
          <a:xfrm>
            <a:off x="5604225" y="1761325"/>
            <a:ext cx="1042500" cy="385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11111110</a:t>
            </a:r>
            <a:endParaRPr>
              <a:latin typeface="Roboto"/>
              <a:ea typeface="Roboto"/>
              <a:cs typeface="Roboto"/>
              <a:sym typeface="Roboto"/>
            </a:endParaRPr>
          </a:p>
        </p:txBody>
      </p:sp>
      <p:cxnSp>
        <p:nvCxnSpPr>
          <p:cNvPr id="3981" name="Google Shape;3981;p226"/>
          <p:cNvCxnSpPr>
            <a:endCxn id="3977" idx="0"/>
          </p:cNvCxnSpPr>
          <p:nvPr/>
        </p:nvCxnSpPr>
        <p:spPr>
          <a:xfrm flipH="1">
            <a:off x="2997975" y="1395325"/>
            <a:ext cx="766800" cy="366000"/>
          </a:xfrm>
          <a:prstGeom prst="straightConnector1">
            <a:avLst/>
          </a:prstGeom>
          <a:noFill/>
          <a:ln w="9525" cap="flat" cmpd="sng">
            <a:solidFill>
              <a:schemeClr val="dk2"/>
            </a:solidFill>
            <a:prstDash val="solid"/>
            <a:round/>
            <a:headEnd type="none" w="med" len="med"/>
            <a:tailEnd type="none" w="med" len="med"/>
          </a:ln>
        </p:spPr>
      </p:cxnSp>
      <p:cxnSp>
        <p:nvCxnSpPr>
          <p:cNvPr id="3982" name="Google Shape;3982;p226"/>
          <p:cNvCxnSpPr>
            <a:endCxn id="3978" idx="0"/>
          </p:cNvCxnSpPr>
          <p:nvPr/>
        </p:nvCxnSpPr>
        <p:spPr>
          <a:xfrm flipH="1">
            <a:off x="4040475" y="1395325"/>
            <a:ext cx="176700" cy="366000"/>
          </a:xfrm>
          <a:prstGeom prst="straightConnector1">
            <a:avLst/>
          </a:prstGeom>
          <a:noFill/>
          <a:ln w="9525" cap="flat" cmpd="sng">
            <a:solidFill>
              <a:schemeClr val="dk2"/>
            </a:solidFill>
            <a:prstDash val="solid"/>
            <a:round/>
            <a:headEnd type="none" w="med" len="med"/>
            <a:tailEnd type="none" w="med" len="med"/>
          </a:ln>
        </p:spPr>
      </p:cxnSp>
      <p:cxnSp>
        <p:nvCxnSpPr>
          <p:cNvPr id="3983" name="Google Shape;3983;p226"/>
          <p:cNvCxnSpPr>
            <a:endCxn id="3979" idx="0"/>
          </p:cNvCxnSpPr>
          <p:nvPr/>
        </p:nvCxnSpPr>
        <p:spPr>
          <a:xfrm>
            <a:off x="4610475" y="1375825"/>
            <a:ext cx="472500" cy="385500"/>
          </a:xfrm>
          <a:prstGeom prst="straightConnector1">
            <a:avLst/>
          </a:prstGeom>
          <a:noFill/>
          <a:ln w="9525" cap="flat" cmpd="sng">
            <a:solidFill>
              <a:schemeClr val="dk2"/>
            </a:solidFill>
            <a:prstDash val="solid"/>
            <a:round/>
            <a:headEnd type="none" w="med" len="med"/>
            <a:tailEnd type="none" w="med" len="med"/>
          </a:ln>
        </p:spPr>
      </p:cxnSp>
      <p:cxnSp>
        <p:nvCxnSpPr>
          <p:cNvPr id="3984" name="Google Shape;3984;p226"/>
          <p:cNvCxnSpPr>
            <a:endCxn id="3980" idx="0"/>
          </p:cNvCxnSpPr>
          <p:nvPr/>
        </p:nvCxnSpPr>
        <p:spPr>
          <a:xfrm>
            <a:off x="5200575" y="1385425"/>
            <a:ext cx="924900" cy="375900"/>
          </a:xfrm>
          <a:prstGeom prst="straightConnector1">
            <a:avLst/>
          </a:prstGeom>
          <a:noFill/>
          <a:ln w="9525" cap="flat" cmpd="sng">
            <a:solidFill>
              <a:schemeClr val="dk2"/>
            </a:solidFill>
            <a:prstDash val="solid"/>
            <a:round/>
            <a:headEnd type="none" w="med" len="med"/>
            <a:tailEnd type="none" w="med" len="med"/>
          </a:ln>
        </p:spPr>
      </p:cxnSp>
      <p:sp>
        <p:nvSpPr>
          <p:cNvPr id="3985" name="Google Shape;3985;p226"/>
          <p:cNvSpPr txBox="1">
            <a:spLocks noGrp="1"/>
          </p:cNvSpPr>
          <p:nvPr>
            <p:ph type="body" idx="3"/>
          </p:nvPr>
        </p:nvSpPr>
        <p:spPr>
          <a:xfrm>
            <a:off x="175" y="4113900"/>
            <a:ext cx="4828800" cy="670200"/>
          </a:xfrm>
          <a:prstGeom prst="rect">
            <a:avLst/>
          </a:prstGeom>
        </p:spPr>
        <p:txBody>
          <a:bodyPr spcFirstLastPara="1" wrap="square" lIns="0" tIns="91425" rIns="0" bIns="91425" anchor="t" anchorCtr="0">
            <a:noAutofit/>
          </a:bodyPr>
          <a:lstStyle/>
          <a:p>
            <a:pPr marL="0" lvl="0" indent="0" algn="ctr" rtl="0">
              <a:spcBef>
                <a:spcPts val="0"/>
              </a:spcBef>
              <a:spcAft>
                <a:spcPts val="800"/>
              </a:spcAft>
              <a:buNone/>
            </a:pPr>
            <a:r>
              <a:rPr lang="en" sz="1800">
                <a:latin typeface="Roboto Medium"/>
                <a:ea typeface="Roboto Medium"/>
                <a:cs typeface="Roboto Medium"/>
                <a:sym typeface="Roboto Medium"/>
              </a:rPr>
              <a:t>What computers read:</a:t>
            </a:r>
            <a:br>
              <a:rPr lang="en"/>
            </a:br>
            <a:r>
              <a:rPr lang="en" sz="1600">
                <a:latin typeface="Inconsolata"/>
                <a:ea typeface="Inconsolata"/>
                <a:cs typeface="Inconsolata"/>
                <a:sym typeface="Inconsolata"/>
              </a:rPr>
              <a:t>00001010.00000000.00000011.11111110</a:t>
            </a:r>
            <a:endParaRPr sz="1600">
              <a:latin typeface="Inconsolata"/>
              <a:ea typeface="Inconsolata"/>
              <a:cs typeface="Inconsolata"/>
              <a:sym typeface="Inconsolat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989"/>
        <p:cNvGrpSpPr/>
        <p:nvPr/>
      </p:nvGrpSpPr>
      <p:grpSpPr>
        <a:xfrm>
          <a:off x="0" y="0"/>
          <a:ext cx="0" cy="0"/>
          <a:chOff x="0" y="0"/>
          <a:chExt cx="0" cy="0"/>
        </a:xfrm>
      </p:grpSpPr>
      <p:sp>
        <p:nvSpPr>
          <p:cNvPr id="3990" name="Google Shape;3990;p22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Each IP octet can range from zero (</a:t>
            </a:r>
            <a:r>
              <a:rPr lang="en" sz="2400">
                <a:solidFill>
                  <a:schemeClr val="dk1"/>
                </a:solidFill>
                <a:latin typeface="Inconsolata"/>
                <a:ea typeface="Inconsolata"/>
                <a:cs typeface="Inconsolata"/>
                <a:sym typeface="Inconsolata"/>
              </a:rPr>
              <a:t>00000000</a:t>
            </a:r>
            <a:r>
              <a:rPr lang="en" sz="2400">
                <a:solidFill>
                  <a:schemeClr val="dk1"/>
                </a:solidFill>
                <a:latin typeface="Roboto Light"/>
                <a:ea typeface="Roboto Light"/>
                <a:cs typeface="Roboto Light"/>
                <a:sym typeface="Roboto Light"/>
              </a:rPr>
              <a:t>) to 255 (</a:t>
            </a:r>
            <a:r>
              <a:rPr lang="en" sz="2400">
                <a:solidFill>
                  <a:schemeClr val="dk1"/>
                </a:solidFill>
                <a:latin typeface="Inconsolata"/>
                <a:ea typeface="Inconsolata"/>
                <a:cs typeface="Inconsolata"/>
                <a:sym typeface="Inconsolata"/>
              </a:rPr>
              <a:t>11111111</a:t>
            </a:r>
            <a:r>
              <a:rPr lang="en" sz="2400">
                <a:solidFill>
                  <a:schemeClr val="dk1"/>
                </a:solidFill>
                <a:latin typeface="Roboto Light"/>
                <a:ea typeface="Roboto Light"/>
                <a:cs typeface="Roboto Light"/>
                <a:sym typeface="Roboto Light"/>
              </a:rPr>
              <a:t>).</a:t>
            </a:r>
            <a:endParaRPr sz="2400">
              <a:latin typeface="Roboto Light"/>
              <a:ea typeface="Roboto Light"/>
              <a:cs typeface="Roboto Light"/>
              <a:sym typeface="Roboto Light"/>
            </a:endParaRPr>
          </a:p>
        </p:txBody>
      </p:sp>
      <p:sp>
        <p:nvSpPr>
          <p:cNvPr id="3991" name="Google Shape;3991;p2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67</a:t>
            </a:fld>
            <a:endParaRPr sz="6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A9D1EA">
            <a:alpha val="50840"/>
          </a:srgbClr>
        </a:solidFill>
        <a:effectLst/>
      </p:bgPr>
    </p:bg>
    <p:spTree>
      <p:nvGrpSpPr>
        <p:cNvPr id="1" name="Shape 3995"/>
        <p:cNvGrpSpPr/>
        <p:nvPr/>
      </p:nvGrpSpPr>
      <p:grpSpPr>
        <a:xfrm>
          <a:off x="0" y="0"/>
          <a:ext cx="0" cy="0"/>
          <a:chOff x="0" y="0"/>
          <a:chExt cx="0" cy="0"/>
        </a:xfrm>
      </p:grpSpPr>
      <p:pic>
        <p:nvPicPr>
          <p:cNvPr id="3996" name="Google Shape;3996;p228"/>
          <p:cNvPicPr preferRelativeResize="0"/>
          <p:nvPr/>
        </p:nvPicPr>
        <p:blipFill rotWithShape="1">
          <a:blip r:embed="rId3">
            <a:alphaModFix/>
          </a:blip>
          <a:srcRect t="-2960" b="2960"/>
          <a:stretch/>
        </p:blipFill>
        <p:spPr>
          <a:xfrm>
            <a:off x="0" y="0"/>
            <a:ext cx="9144000" cy="5143500"/>
          </a:xfrm>
          <a:prstGeom prst="rect">
            <a:avLst/>
          </a:prstGeom>
          <a:noFill/>
          <a:ln>
            <a:noFill/>
          </a:ln>
        </p:spPr>
      </p:pic>
      <p:sp>
        <p:nvSpPr>
          <p:cNvPr id="3997" name="Google Shape;3997;p2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Converting IP </a:t>
            </a:r>
            <a:endParaRPr/>
          </a:p>
        </p:txBody>
      </p:sp>
      <p:sp>
        <p:nvSpPr>
          <p:cNvPr id="3998" name="Google Shape;3998;p228"/>
          <p:cNvSpPr txBox="1">
            <a:spLocks noGrp="1"/>
          </p:cNvSpPr>
          <p:nvPr>
            <p:ph type="subTitle" idx="1"/>
          </p:nvPr>
        </p:nvSpPr>
        <p:spPr>
          <a:xfrm>
            <a:off x="0" y="675975"/>
            <a:ext cx="84705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Converting IP addresses can be tricky. Lucky for us,  there are free online tools to simplify the process.</a:t>
            </a:r>
            <a:endParaRPr/>
          </a:p>
          <a:p>
            <a:pPr marL="0" lvl="0" indent="0" algn="l" rtl="0">
              <a:spcBef>
                <a:spcPts val="0"/>
              </a:spcBef>
              <a:spcAft>
                <a:spcPts val="0"/>
              </a:spcAft>
              <a:buNone/>
            </a:pPr>
            <a:endParaRPr/>
          </a:p>
        </p:txBody>
      </p:sp>
      <p:sp>
        <p:nvSpPr>
          <p:cNvPr id="3999" name="Google Shape;3999;p228"/>
          <p:cNvSpPr txBox="1">
            <a:spLocks noGrp="1"/>
          </p:cNvSpPr>
          <p:nvPr>
            <p:ph type="body" idx="3"/>
          </p:nvPr>
        </p:nvSpPr>
        <p:spPr>
          <a:xfrm>
            <a:off x="2813700" y="1775400"/>
            <a:ext cx="3315000" cy="1518000"/>
          </a:xfrm>
          <a:prstGeom prst="rect">
            <a:avLst/>
          </a:prstGeom>
        </p:spPr>
        <p:txBody>
          <a:bodyPr spcFirstLastPara="1" wrap="square" lIns="0" tIns="91425" rIns="0"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IP to Binary</a:t>
            </a:r>
            <a:br>
              <a:rPr lang="en">
                <a:solidFill>
                  <a:srgbClr val="FFFFFF"/>
                </a:solidFill>
                <a:latin typeface="Roboto Medium"/>
                <a:ea typeface="Roboto Medium"/>
                <a:cs typeface="Roboto Medium"/>
                <a:sym typeface="Roboto Medium"/>
              </a:rPr>
            </a:br>
            <a:r>
              <a:rPr lang="en" b="1" u="sng">
                <a:solidFill>
                  <a:schemeClr val="hlink"/>
                </a:solidFill>
                <a:hlinkClick r:id="rId4"/>
              </a:rPr>
              <a:t>browserling.com/tools/ip-to-bin</a:t>
            </a:r>
            <a:endParaRPr b="1"/>
          </a:p>
          <a:p>
            <a:pPr marL="0" lvl="0" indent="0" algn="ctr" rtl="0">
              <a:spcBef>
                <a:spcPts val="800"/>
              </a:spcBef>
              <a:spcAft>
                <a:spcPts val="0"/>
              </a:spcAft>
              <a:buNone/>
            </a:pPr>
            <a:endParaRPr/>
          </a:p>
          <a:p>
            <a:pPr marL="0" lvl="0" indent="0" algn="ctr" rtl="0">
              <a:spcBef>
                <a:spcPts val="800"/>
              </a:spcBef>
              <a:spcAft>
                <a:spcPts val="800"/>
              </a:spcAft>
              <a:buNone/>
            </a:pPr>
            <a:r>
              <a:rPr lang="en">
                <a:solidFill>
                  <a:srgbClr val="FFFFFF"/>
                </a:solidFill>
                <a:latin typeface="Roboto Medium"/>
                <a:ea typeface="Roboto Medium"/>
                <a:cs typeface="Roboto Medium"/>
                <a:sym typeface="Roboto Medium"/>
              </a:rPr>
              <a:t>Binary to IP</a:t>
            </a:r>
            <a:br>
              <a:rPr lang="en">
                <a:solidFill>
                  <a:srgbClr val="FFFFFF"/>
                </a:solidFill>
                <a:latin typeface="Roboto Medium"/>
                <a:ea typeface="Roboto Medium"/>
                <a:cs typeface="Roboto Medium"/>
                <a:sym typeface="Roboto Medium"/>
              </a:rPr>
            </a:br>
            <a:r>
              <a:rPr lang="en" b="1" u="sng">
                <a:solidFill>
                  <a:schemeClr val="hlink"/>
                </a:solidFill>
                <a:hlinkClick r:id="rId5"/>
              </a:rPr>
              <a:t>browserling.com/tools/bin-to-ip</a:t>
            </a:r>
            <a:endParaRPr b="1"/>
          </a:p>
        </p:txBody>
      </p:sp>
      <p:sp>
        <p:nvSpPr>
          <p:cNvPr id="4000" name="Google Shape;4000;p2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68</a:t>
            </a:fld>
            <a:endParaRPr sz="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04"/>
        <p:cNvGrpSpPr/>
        <p:nvPr/>
      </p:nvGrpSpPr>
      <p:grpSpPr>
        <a:xfrm>
          <a:off x="0" y="0"/>
          <a:ext cx="0" cy="0"/>
          <a:chOff x="0" y="0"/>
          <a:chExt cx="0" cy="0"/>
        </a:xfrm>
      </p:grpSpPr>
      <p:sp>
        <p:nvSpPr>
          <p:cNvPr id="4005" name="Google Shape;4005;p229"/>
          <p:cNvSpPr txBox="1">
            <a:spLocks noGrp="1"/>
          </p:cNvSpPr>
          <p:nvPr>
            <p:ph type="title"/>
          </p:nvPr>
        </p:nvSpPr>
        <p:spPr>
          <a:xfrm>
            <a:off x="274750" y="1864300"/>
            <a:ext cx="8557500" cy="10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Light"/>
                <a:ea typeface="Roboto Light"/>
                <a:cs typeface="Roboto Light"/>
                <a:sym typeface="Roboto Light"/>
              </a:rPr>
              <a:t>IP addresses are categorized </a:t>
            </a:r>
            <a:br>
              <a:rPr lang="en">
                <a:latin typeface="Roboto Light"/>
                <a:ea typeface="Roboto Light"/>
                <a:cs typeface="Roboto Light"/>
                <a:sym typeface="Roboto Light"/>
              </a:rPr>
            </a:br>
            <a:r>
              <a:rPr lang="en">
                <a:latin typeface="Roboto Light"/>
                <a:ea typeface="Roboto Light"/>
                <a:cs typeface="Roboto Light"/>
                <a:sym typeface="Roboto Light"/>
              </a:rPr>
              <a:t>as </a:t>
            </a:r>
            <a:r>
              <a:rPr lang="en"/>
              <a:t>public</a:t>
            </a:r>
            <a:r>
              <a:rPr lang="en">
                <a:latin typeface="Roboto Light"/>
                <a:ea typeface="Roboto Light"/>
                <a:cs typeface="Roboto Light"/>
                <a:sym typeface="Roboto Light"/>
              </a:rPr>
              <a:t> or </a:t>
            </a:r>
            <a:r>
              <a:rPr lang="en"/>
              <a:t>private</a:t>
            </a:r>
            <a:r>
              <a:rPr lang="en">
                <a:latin typeface="Roboto Light"/>
                <a:ea typeface="Roboto Light"/>
                <a:cs typeface="Roboto Light"/>
                <a:sym typeface="Roboto Light"/>
              </a:rPr>
              <a:t>.</a:t>
            </a:r>
            <a:endParaRPr>
              <a:latin typeface="Roboto Light"/>
              <a:ea typeface="Roboto Light"/>
              <a:cs typeface="Roboto Light"/>
              <a:sym typeface="Roboto Light"/>
            </a:endParaRPr>
          </a:p>
        </p:txBody>
      </p:sp>
      <p:sp>
        <p:nvSpPr>
          <p:cNvPr id="4006" name="Google Shape;4006;p2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69</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16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Client-Server Model</a:t>
            </a:r>
            <a:endParaRPr/>
          </a:p>
        </p:txBody>
      </p:sp>
      <p:sp>
        <p:nvSpPr>
          <p:cNvPr id="3142" name="Google Shape;3142;p16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10"/>
        <p:cNvGrpSpPr/>
        <p:nvPr/>
      </p:nvGrpSpPr>
      <p:grpSpPr>
        <a:xfrm>
          <a:off x="0" y="0"/>
          <a:ext cx="0" cy="0"/>
          <a:chOff x="0" y="0"/>
          <a:chExt cx="0" cy="0"/>
        </a:xfrm>
      </p:grpSpPr>
      <p:pic>
        <p:nvPicPr>
          <p:cNvPr id="4011" name="Google Shape;4011;p230"/>
          <p:cNvPicPr preferRelativeResize="0"/>
          <p:nvPr/>
        </p:nvPicPr>
        <p:blipFill>
          <a:blip r:embed="rId3">
            <a:alphaModFix/>
          </a:blip>
          <a:stretch>
            <a:fillRect/>
          </a:stretch>
        </p:blipFill>
        <p:spPr>
          <a:xfrm>
            <a:off x="4286263" y="649650"/>
            <a:ext cx="827470" cy="3662574"/>
          </a:xfrm>
          <a:prstGeom prst="rect">
            <a:avLst/>
          </a:prstGeom>
          <a:noFill/>
          <a:ln>
            <a:noFill/>
          </a:ln>
        </p:spPr>
      </p:pic>
      <p:sp>
        <p:nvSpPr>
          <p:cNvPr id="4012" name="Google Shape;4012;p230"/>
          <p:cNvSpPr/>
          <p:nvPr/>
        </p:nvSpPr>
        <p:spPr>
          <a:xfrm>
            <a:off x="1076325" y="890200"/>
            <a:ext cx="3143100" cy="79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3" name="Google Shape;4013;p230"/>
          <p:cNvGrpSpPr/>
          <p:nvPr/>
        </p:nvGrpSpPr>
        <p:grpSpPr>
          <a:xfrm>
            <a:off x="457206" y="887903"/>
            <a:ext cx="533372" cy="533480"/>
            <a:chOff x="457200" y="1378813"/>
            <a:chExt cx="695400" cy="695450"/>
          </a:xfrm>
        </p:grpSpPr>
        <p:sp>
          <p:nvSpPr>
            <p:cNvPr id="4014" name="Google Shape;4014;p23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015" name="Google Shape;4015;p23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230"/>
          <p:cNvSpPr txBox="1">
            <a:spLocks noGrp="1"/>
          </p:cNvSpPr>
          <p:nvPr>
            <p:ph type="subTitle" idx="1"/>
          </p:nvPr>
        </p:nvSpPr>
        <p:spPr>
          <a:xfrm>
            <a:off x="-12300" y="1831050"/>
            <a:ext cx="4298400" cy="2544600"/>
          </a:xfrm>
          <a:prstGeom prst="rect">
            <a:avLst/>
          </a:prstGeom>
          <a:noFill/>
          <a:ln>
            <a:noFill/>
          </a:ln>
        </p:spPr>
        <p:txBody>
          <a:bodyPr spcFirstLastPara="1" wrap="square" lIns="457200" tIns="0" rIns="457200" bIns="0" anchor="t" anchorCtr="0">
            <a:noAutofit/>
          </a:bodyPr>
          <a:lstStyle/>
          <a:p>
            <a:pPr marL="320040" lvl="0" indent="-180340" algn="l" rtl="0">
              <a:lnSpc>
                <a:spcPct val="115000"/>
              </a:lnSpc>
              <a:spcBef>
                <a:spcPts val="0"/>
              </a:spcBef>
              <a:spcAft>
                <a:spcPts val="0"/>
              </a:spcAft>
              <a:buClr>
                <a:schemeClr val="dk1"/>
              </a:buClr>
              <a:buSzPts val="1400"/>
              <a:buChar char="●"/>
            </a:pPr>
            <a:r>
              <a:rPr lang="en">
                <a:solidFill>
                  <a:schemeClr val="dk1"/>
                </a:solidFill>
                <a:latin typeface="Roboto Medium"/>
                <a:ea typeface="Roboto Medium"/>
                <a:cs typeface="Roboto Medium"/>
                <a:sym typeface="Roboto Medium"/>
              </a:rPr>
              <a:t>Advantages</a:t>
            </a:r>
            <a:r>
              <a:rPr lang="en">
                <a:solidFill>
                  <a:schemeClr val="dk1"/>
                </a:solidFill>
                <a:latin typeface="Roboto"/>
                <a:ea typeface="Roboto"/>
                <a:cs typeface="Roboto"/>
                <a:sym typeface="Roboto"/>
              </a:rPr>
              <a:t>: Public IPs’ resources are accessible over the internet.</a:t>
            </a:r>
            <a:endParaRPr>
              <a:solidFill>
                <a:schemeClr val="dk1"/>
              </a:solidFill>
              <a:latin typeface="Roboto"/>
              <a:ea typeface="Roboto"/>
              <a:cs typeface="Roboto"/>
              <a:sym typeface="Roboto"/>
            </a:endParaRPr>
          </a:p>
          <a:p>
            <a:pPr marL="320040" lvl="0" indent="-180340" algn="l" rtl="0">
              <a:lnSpc>
                <a:spcPct val="115000"/>
              </a:lnSpc>
              <a:spcBef>
                <a:spcPts val="800"/>
              </a:spcBef>
              <a:spcAft>
                <a:spcPts val="800"/>
              </a:spcAft>
              <a:buClr>
                <a:schemeClr val="dk1"/>
              </a:buClr>
              <a:buSzPts val="1400"/>
              <a:buChar char="●"/>
            </a:pPr>
            <a:r>
              <a:rPr lang="en">
                <a:solidFill>
                  <a:schemeClr val="dk1"/>
                </a:solidFill>
                <a:latin typeface="Roboto Medium"/>
                <a:ea typeface="Roboto Medium"/>
                <a:cs typeface="Roboto Medium"/>
                <a:sym typeface="Roboto Medium"/>
              </a:rPr>
              <a:t>Disadvantages</a:t>
            </a:r>
            <a:r>
              <a:rPr lang="en">
                <a:solidFill>
                  <a:schemeClr val="dk1"/>
                </a:solidFill>
                <a:latin typeface="Roboto"/>
                <a:ea typeface="Roboto"/>
                <a:cs typeface="Roboto"/>
                <a:sym typeface="Roboto"/>
              </a:rPr>
              <a:t>: Not all devices should be accessed over the internet, as this potentially exposes these devices to malicious actors.</a:t>
            </a:r>
            <a:endParaRPr/>
          </a:p>
        </p:txBody>
      </p:sp>
      <p:sp>
        <p:nvSpPr>
          <p:cNvPr id="4017" name="Google Shape;4017;p230"/>
          <p:cNvSpPr txBox="1">
            <a:spLocks noGrp="1"/>
          </p:cNvSpPr>
          <p:nvPr>
            <p:ph type="subTitle" idx="2"/>
          </p:nvPr>
        </p:nvSpPr>
        <p:spPr>
          <a:xfrm>
            <a:off x="1076325" y="890075"/>
            <a:ext cx="3300300" cy="7965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sz="1400" dirty="0">
                <a:solidFill>
                  <a:schemeClr val="dk1"/>
                </a:solidFill>
                <a:latin typeface="Roboto Medium"/>
                <a:ea typeface="Roboto Medium"/>
                <a:cs typeface="Roboto Medium"/>
                <a:sym typeface="Roboto Medium"/>
              </a:rPr>
              <a:t>Public IP addresses are </a:t>
            </a:r>
            <a:br>
              <a:rPr lang="en" sz="1400" dirty="0">
                <a:solidFill>
                  <a:schemeClr val="dk1"/>
                </a:solidFill>
                <a:latin typeface="Roboto Medium"/>
                <a:ea typeface="Roboto Medium"/>
                <a:cs typeface="Roboto Medium"/>
                <a:sym typeface="Roboto Medium"/>
              </a:rPr>
            </a:br>
            <a:r>
              <a:rPr lang="en" sz="1400" dirty="0">
                <a:solidFill>
                  <a:schemeClr val="dk1"/>
                </a:solidFill>
                <a:latin typeface="Roboto Medium"/>
                <a:ea typeface="Roboto Medium"/>
                <a:cs typeface="Roboto Medium"/>
                <a:sym typeface="Roboto Medium"/>
              </a:rPr>
              <a:t>addresses that can be accessed </a:t>
            </a:r>
            <a:br>
              <a:rPr lang="en" sz="1400" dirty="0">
                <a:solidFill>
                  <a:schemeClr val="dk1"/>
                </a:solidFill>
                <a:latin typeface="Roboto Medium"/>
                <a:ea typeface="Roboto Medium"/>
                <a:cs typeface="Roboto Medium"/>
                <a:sym typeface="Roboto Medium"/>
              </a:rPr>
            </a:br>
            <a:r>
              <a:rPr lang="en" sz="1400" dirty="0">
                <a:solidFill>
                  <a:schemeClr val="dk1"/>
                </a:solidFill>
                <a:latin typeface="Roboto Medium"/>
                <a:ea typeface="Roboto Medium"/>
                <a:cs typeface="Roboto Medium"/>
                <a:sym typeface="Roboto Medium"/>
              </a:rPr>
              <a:t>over the internet.</a:t>
            </a:r>
            <a:endParaRPr sz="1400" dirty="0"/>
          </a:p>
        </p:txBody>
      </p:sp>
      <p:sp>
        <p:nvSpPr>
          <p:cNvPr id="4018" name="Google Shape;4018;p230"/>
          <p:cNvSpPr/>
          <p:nvPr/>
        </p:nvSpPr>
        <p:spPr>
          <a:xfrm>
            <a:off x="5555425" y="893964"/>
            <a:ext cx="3143100" cy="7965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9" name="Google Shape;4019;p230"/>
          <p:cNvGrpSpPr/>
          <p:nvPr/>
        </p:nvGrpSpPr>
        <p:grpSpPr>
          <a:xfrm>
            <a:off x="4936306" y="890153"/>
            <a:ext cx="533372" cy="533480"/>
            <a:chOff x="457200" y="1378813"/>
            <a:chExt cx="695400" cy="695450"/>
          </a:xfrm>
        </p:grpSpPr>
        <p:sp>
          <p:nvSpPr>
            <p:cNvPr id="4020" name="Google Shape;4020;p23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021" name="Google Shape;4021;p23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2" name="Google Shape;4022;p230"/>
          <p:cNvSpPr txBox="1">
            <a:spLocks noGrp="1"/>
          </p:cNvSpPr>
          <p:nvPr>
            <p:ph type="subTitle" idx="3"/>
          </p:nvPr>
        </p:nvSpPr>
        <p:spPr>
          <a:xfrm>
            <a:off x="4466800" y="1833300"/>
            <a:ext cx="4298400" cy="2544600"/>
          </a:xfrm>
          <a:prstGeom prst="rect">
            <a:avLst/>
          </a:prstGeom>
          <a:noFill/>
          <a:ln>
            <a:noFill/>
          </a:ln>
        </p:spPr>
        <p:txBody>
          <a:bodyPr spcFirstLastPara="1" wrap="square" lIns="457200" tIns="0" rIns="457200" bIns="0" anchor="t" anchorCtr="0">
            <a:noAutofit/>
          </a:bodyPr>
          <a:lstStyle/>
          <a:p>
            <a:pPr marL="320040" lvl="0" indent="-180340" algn="l" rtl="0">
              <a:lnSpc>
                <a:spcPct val="115000"/>
              </a:lnSpc>
              <a:spcBef>
                <a:spcPts val="0"/>
              </a:spcBef>
              <a:spcAft>
                <a:spcPts val="0"/>
              </a:spcAft>
              <a:buClr>
                <a:schemeClr val="dk1"/>
              </a:buClr>
              <a:buSzPts val="1400"/>
              <a:buChar char="●"/>
            </a:pPr>
            <a:r>
              <a:rPr lang="en">
                <a:solidFill>
                  <a:schemeClr val="dk1"/>
                </a:solidFill>
                <a:latin typeface="Roboto"/>
                <a:ea typeface="Roboto"/>
                <a:cs typeface="Roboto"/>
                <a:sym typeface="Roboto"/>
              </a:rPr>
              <a:t>IP ranges are groups of IP addresses in which the numbers are typically sequential.</a:t>
            </a:r>
            <a:endParaRPr>
              <a:solidFill>
                <a:schemeClr val="dk1"/>
              </a:solidFill>
              <a:latin typeface="Roboto"/>
              <a:ea typeface="Roboto"/>
              <a:cs typeface="Roboto"/>
              <a:sym typeface="Roboto"/>
            </a:endParaRPr>
          </a:p>
          <a:p>
            <a:pPr marL="320040" lvl="0" indent="-180340" algn="l" rtl="0">
              <a:lnSpc>
                <a:spcPct val="115000"/>
              </a:lnSpc>
              <a:spcBef>
                <a:spcPts val="800"/>
              </a:spcBef>
              <a:spcAft>
                <a:spcPts val="0"/>
              </a:spcAft>
              <a:buClr>
                <a:schemeClr val="dk1"/>
              </a:buClr>
              <a:buSzPts val="1400"/>
              <a:buChar char="●"/>
            </a:pPr>
            <a:r>
              <a:rPr lang="en">
                <a:solidFill>
                  <a:schemeClr val="dk1"/>
                </a:solidFill>
                <a:latin typeface="Roboto"/>
                <a:ea typeface="Roboto"/>
                <a:cs typeface="Roboto"/>
                <a:sym typeface="Roboto"/>
              </a:rPr>
              <a:t>For example, the IP range </a:t>
            </a:r>
            <a:r>
              <a:rPr lang="en" sz="1600">
                <a:solidFill>
                  <a:schemeClr val="dk1"/>
                </a:solidFill>
                <a:latin typeface="Inconsolata"/>
                <a:ea typeface="Inconsolata"/>
                <a:cs typeface="Inconsolata"/>
                <a:sym typeface="Inconsolata"/>
              </a:rPr>
              <a:t>108.0.0.1</a:t>
            </a:r>
            <a:r>
              <a:rPr lang="en" sz="1600">
                <a:solidFill>
                  <a:schemeClr val="dk1"/>
                </a:solidFill>
                <a:latin typeface="Roboto"/>
                <a:ea typeface="Roboto"/>
                <a:cs typeface="Roboto"/>
                <a:sym typeface="Roboto"/>
              </a:rPr>
              <a:t>–</a:t>
            </a:r>
            <a:r>
              <a:rPr lang="en" sz="1600">
                <a:solidFill>
                  <a:schemeClr val="dk1"/>
                </a:solidFill>
                <a:latin typeface="Inconsolata"/>
                <a:ea typeface="Inconsolata"/>
                <a:cs typeface="Inconsolata"/>
                <a:sym typeface="Inconsolata"/>
              </a:rPr>
              <a:t>108.0.0.3</a:t>
            </a:r>
            <a:r>
              <a:rPr lang="en">
                <a:solidFill>
                  <a:schemeClr val="dk1"/>
                </a:solidFill>
                <a:latin typeface="Roboto"/>
                <a:ea typeface="Roboto"/>
                <a:cs typeface="Roboto"/>
                <a:sym typeface="Roboto"/>
              </a:rPr>
              <a:t> includes:</a:t>
            </a:r>
            <a:endParaRPr>
              <a:solidFill>
                <a:schemeClr val="dk1"/>
              </a:solidFill>
              <a:latin typeface="Roboto"/>
              <a:ea typeface="Roboto"/>
              <a:cs typeface="Roboto"/>
              <a:sym typeface="Roboto"/>
            </a:endParaRPr>
          </a:p>
          <a:p>
            <a:pPr marL="914400" lvl="1" indent="-317500" algn="l" rtl="0">
              <a:lnSpc>
                <a:spcPct val="115000"/>
              </a:lnSpc>
              <a:spcBef>
                <a:spcPts val="0"/>
              </a:spcBef>
              <a:spcAft>
                <a:spcPts val="0"/>
              </a:spcAft>
              <a:buClr>
                <a:schemeClr val="dk1"/>
              </a:buClr>
              <a:buSzPts val="1400"/>
              <a:buChar char="○"/>
            </a:pPr>
            <a:r>
              <a:rPr lang="en" sz="1600">
                <a:solidFill>
                  <a:schemeClr val="dk1"/>
                </a:solidFill>
                <a:latin typeface="Inconsolata"/>
                <a:ea typeface="Inconsolata"/>
                <a:cs typeface="Inconsolata"/>
                <a:sym typeface="Inconsolata"/>
              </a:rPr>
              <a:t>108.0.0.1</a:t>
            </a:r>
            <a:endParaRPr>
              <a:solidFill>
                <a:schemeClr val="dk1"/>
              </a:solidFill>
              <a:latin typeface="Roboto"/>
              <a:ea typeface="Roboto"/>
              <a:cs typeface="Roboto"/>
              <a:sym typeface="Roboto"/>
            </a:endParaRPr>
          </a:p>
          <a:p>
            <a:pPr marL="914400" lvl="1" indent="-317500" algn="l" rtl="0">
              <a:lnSpc>
                <a:spcPct val="115000"/>
              </a:lnSpc>
              <a:spcBef>
                <a:spcPts val="0"/>
              </a:spcBef>
              <a:spcAft>
                <a:spcPts val="0"/>
              </a:spcAft>
              <a:buClr>
                <a:schemeClr val="dk1"/>
              </a:buClr>
              <a:buSzPts val="1400"/>
              <a:buChar char="○"/>
            </a:pPr>
            <a:r>
              <a:rPr lang="en" sz="1600">
                <a:solidFill>
                  <a:schemeClr val="dk1"/>
                </a:solidFill>
                <a:latin typeface="Inconsolata"/>
                <a:ea typeface="Inconsolata"/>
                <a:cs typeface="Inconsolata"/>
                <a:sym typeface="Inconsolata"/>
              </a:rPr>
              <a:t>108.0.0.2</a:t>
            </a:r>
            <a:endParaRPr>
              <a:solidFill>
                <a:schemeClr val="dk1"/>
              </a:solidFill>
              <a:latin typeface="Roboto"/>
              <a:ea typeface="Roboto"/>
              <a:cs typeface="Roboto"/>
              <a:sym typeface="Roboto"/>
            </a:endParaRPr>
          </a:p>
          <a:p>
            <a:pPr marL="914400" lvl="1" indent="-317500" algn="l" rtl="0">
              <a:lnSpc>
                <a:spcPct val="115000"/>
              </a:lnSpc>
              <a:spcBef>
                <a:spcPts val="0"/>
              </a:spcBef>
              <a:spcAft>
                <a:spcPts val="0"/>
              </a:spcAft>
              <a:buClr>
                <a:schemeClr val="dk1"/>
              </a:buClr>
              <a:buSzPts val="1400"/>
              <a:buChar char="○"/>
            </a:pPr>
            <a:r>
              <a:rPr lang="en">
                <a:solidFill>
                  <a:schemeClr val="dk1"/>
                </a:solidFill>
                <a:latin typeface="Inconsolata"/>
                <a:ea typeface="Inconsolata"/>
                <a:cs typeface="Inconsolata"/>
                <a:sym typeface="Inconsolata"/>
              </a:rPr>
              <a:t>1</a:t>
            </a:r>
            <a:r>
              <a:rPr lang="en" sz="1600">
                <a:solidFill>
                  <a:schemeClr val="dk1"/>
                </a:solidFill>
                <a:latin typeface="Inconsolata"/>
                <a:ea typeface="Inconsolata"/>
                <a:cs typeface="Inconsolata"/>
                <a:sym typeface="Inconsolata"/>
              </a:rPr>
              <a:t>08.0.0.3</a:t>
            </a:r>
            <a:endParaRPr>
              <a:latin typeface="Roboto"/>
              <a:ea typeface="Roboto"/>
              <a:cs typeface="Roboto"/>
              <a:sym typeface="Roboto"/>
            </a:endParaRPr>
          </a:p>
        </p:txBody>
      </p:sp>
      <p:sp>
        <p:nvSpPr>
          <p:cNvPr id="4023" name="Google Shape;4023;p230"/>
          <p:cNvSpPr txBox="1">
            <a:spLocks noGrp="1"/>
          </p:cNvSpPr>
          <p:nvPr>
            <p:ph type="subTitle" idx="4"/>
          </p:nvPr>
        </p:nvSpPr>
        <p:spPr>
          <a:xfrm>
            <a:off x="5555425" y="893850"/>
            <a:ext cx="3300300" cy="7965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dirty="0">
                <a:solidFill>
                  <a:schemeClr val="dk1"/>
                </a:solidFill>
                <a:latin typeface="Roboto Medium"/>
                <a:ea typeface="Roboto Medium"/>
                <a:cs typeface="Roboto Medium"/>
                <a:sym typeface="Roboto Medium"/>
              </a:rPr>
              <a:t>Public IP addresses are typically assigned out in IP ranges by an Internet Service Provider.</a:t>
            </a:r>
            <a:endParaRPr dirty="0"/>
          </a:p>
        </p:txBody>
      </p:sp>
      <p:sp>
        <p:nvSpPr>
          <p:cNvPr id="4024" name="Google Shape;4024;p2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Public IPs  </a:t>
            </a:r>
            <a:endParaRPr/>
          </a:p>
        </p:txBody>
      </p:sp>
      <p:sp>
        <p:nvSpPr>
          <p:cNvPr id="4025" name="Google Shape;4025;p2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70</a:t>
            </a:fld>
            <a:endParaRPr sz="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29"/>
        <p:cNvGrpSpPr/>
        <p:nvPr/>
      </p:nvGrpSpPr>
      <p:grpSpPr>
        <a:xfrm>
          <a:off x="0" y="0"/>
          <a:ext cx="0" cy="0"/>
          <a:chOff x="0" y="0"/>
          <a:chExt cx="0" cy="0"/>
        </a:xfrm>
      </p:grpSpPr>
      <p:sp>
        <p:nvSpPr>
          <p:cNvPr id="4030" name="Google Shape;4030;p2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Private IPs</a:t>
            </a:r>
            <a:endParaRPr/>
          </a:p>
        </p:txBody>
      </p:sp>
      <p:sp>
        <p:nvSpPr>
          <p:cNvPr id="4031" name="Google Shape;4031;p2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71</a:t>
            </a:fld>
            <a:endParaRPr sz="600"/>
          </a:p>
        </p:txBody>
      </p:sp>
      <p:pic>
        <p:nvPicPr>
          <p:cNvPr id="4032" name="Google Shape;4032;p231"/>
          <p:cNvPicPr preferRelativeResize="0"/>
          <p:nvPr/>
        </p:nvPicPr>
        <p:blipFill>
          <a:blip r:embed="rId3">
            <a:alphaModFix/>
          </a:blip>
          <a:stretch>
            <a:fillRect/>
          </a:stretch>
        </p:blipFill>
        <p:spPr>
          <a:xfrm>
            <a:off x="4286263" y="1411650"/>
            <a:ext cx="827470" cy="3662574"/>
          </a:xfrm>
          <a:prstGeom prst="rect">
            <a:avLst/>
          </a:prstGeom>
          <a:noFill/>
          <a:ln>
            <a:noFill/>
          </a:ln>
        </p:spPr>
      </p:pic>
      <p:sp>
        <p:nvSpPr>
          <p:cNvPr id="4033" name="Google Shape;4033;p231"/>
          <p:cNvSpPr/>
          <p:nvPr/>
        </p:nvSpPr>
        <p:spPr>
          <a:xfrm>
            <a:off x="1076325" y="1652148"/>
            <a:ext cx="3143100" cy="461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4" name="Google Shape;4034;p231"/>
          <p:cNvGrpSpPr/>
          <p:nvPr/>
        </p:nvGrpSpPr>
        <p:grpSpPr>
          <a:xfrm>
            <a:off x="457206" y="1649903"/>
            <a:ext cx="533372" cy="533480"/>
            <a:chOff x="457200" y="1378813"/>
            <a:chExt cx="695400" cy="695450"/>
          </a:xfrm>
        </p:grpSpPr>
        <p:sp>
          <p:nvSpPr>
            <p:cNvPr id="4035" name="Google Shape;4035;p231"/>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036" name="Google Shape;4036;p231"/>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7" name="Google Shape;4037;p231"/>
          <p:cNvSpPr txBox="1">
            <a:spLocks noGrp="1"/>
          </p:cNvSpPr>
          <p:nvPr>
            <p:ph type="subTitle" idx="1"/>
          </p:nvPr>
        </p:nvSpPr>
        <p:spPr>
          <a:xfrm>
            <a:off x="-12300" y="2358475"/>
            <a:ext cx="4298400" cy="2544600"/>
          </a:xfrm>
          <a:prstGeom prst="rect">
            <a:avLst/>
          </a:prstGeom>
          <a:noFill/>
          <a:ln>
            <a:noFill/>
          </a:ln>
        </p:spPr>
        <p:txBody>
          <a:bodyPr spcFirstLastPara="1" wrap="square" lIns="457200" tIns="0" rIns="457200" bIns="0" anchor="t" anchorCtr="0">
            <a:noAutofit/>
          </a:bodyPr>
          <a:lstStyle/>
          <a:p>
            <a:pPr marL="320040" lvl="0" indent="-167640" algn="l" rtl="0">
              <a:lnSpc>
                <a:spcPct val="114000"/>
              </a:lnSpc>
              <a:spcBef>
                <a:spcPts val="0"/>
              </a:spcBef>
              <a:spcAft>
                <a:spcPts val="0"/>
              </a:spcAft>
              <a:buSzPts val="1200"/>
              <a:buFont typeface="Roboto"/>
              <a:buChar char="●"/>
            </a:pPr>
            <a:r>
              <a:rPr lang="en">
                <a:latin typeface="Roboto"/>
                <a:ea typeface="Roboto"/>
                <a:cs typeface="Roboto"/>
                <a:sym typeface="Roboto"/>
              </a:rPr>
              <a:t>Private IP addresses aren't publicly accessible, and therefore more secure.</a:t>
            </a:r>
            <a:endParaRPr>
              <a:latin typeface="Roboto"/>
              <a:ea typeface="Roboto"/>
              <a:cs typeface="Roboto"/>
              <a:sym typeface="Roboto"/>
            </a:endParaRPr>
          </a:p>
          <a:p>
            <a:pPr marL="320040" lvl="0" indent="-167640" algn="l" rtl="0">
              <a:lnSpc>
                <a:spcPct val="114000"/>
              </a:lnSpc>
              <a:spcBef>
                <a:spcPts val="800"/>
              </a:spcBef>
              <a:spcAft>
                <a:spcPts val="800"/>
              </a:spcAft>
              <a:buSzPts val="1200"/>
              <a:buFont typeface="Roboto"/>
              <a:buChar char="●"/>
            </a:pPr>
            <a:r>
              <a:rPr lang="en">
                <a:latin typeface="Roboto"/>
                <a:ea typeface="Roboto"/>
                <a:cs typeface="Roboto"/>
                <a:sym typeface="Roboto"/>
              </a:rPr>
              <a:t>Private IPs can be reused, as long as they are in different LANs, since they can't conflict across different networks</a:t>
            </a:r>
            <a:r>
              <a:rPr lang="en" sz="1200">
                <a:latin typeface="Roboto"/>
                <a:ea typeface="Roboto"/>
                <a:cs typeface="Roboto"/>
                <a:sym typeface="Roboto"/>
              </a:rPr>
              <a:t>.</a:t>
            </a:r>
            <a:endParaRPr sz="1200">
              <a:latin typeface="Roboto"/>
              <a:ea typeface="Roboto"/>
              <a:cs typeface="Roboto"/>
              <a:sym typeface="Roboto"/>
            </a:endParaRPr>
          </a:p>
        </p:txBody>
      </p:sp>
      <p:sp>
        <p:nvSpPr>
          <p:cNvPr id="4038" name="Google Shape;4038;p231"/>
          <p:cNvSpPr txBox="1">
            <a:spLocks noGrp="1"/>
          </p:cNvSpPr>
          <p:nvPr>
            <p:ph type="subTitle" idx="2"/>
          </p:nvPr>
        </p:nvSpPr>
        <p:spPr>
          <a:xfrm>
            <a:off x="1076325" y="1652075"/>
            <a:ext cx="3300300" cy="4614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sz="1400" dirty="0">
                <a:solidFill>
                  <a:schemeClr val="dk1"/>
                </a:solidFill>
                <a:latin typeface="Roboto Medium"/>
                <a:ea typeface="Roboto Medium"/>
                <a:cs typeface="Roboto Medium"/>
                <a:sym typeface="Roboto Medium"/>
              </a:rPr>
              <a:t>Advantages</a:t>
            </a:r>
            <a:endParaRPr sz="1400" dirty="0"/>
          </a:p>
        </p:txBody>
      </p:sp>
      <p:sp>
        <p:nvSpPr>
          <p:cNvPr id="4039" name="Google Shape;4039;p231"/>
          <p:cNvSpPr/>
          <p:nvPr/>
        </p:nvSpPr>
        <p:spPr>
          <a:xfrm>
            <a:off x="5555425" y="1654328"/>
            <a:ext cx="3143100" cy="461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0" name="Google Shape;4040;p231"/>
          <p:cNvGrpSpPr/>
          <p:nvPr/>
        </p:nvGrpSpPr>
        <p:grpSpPr>
          <a:xfrm>
            <a:off x="4936306" y="1652153"/>
            <a:ext cx="533372" cy="533480"/>
            <a:chOff x="457200" y="1378813"/>
            <a:chExt cx="695400" cy="695450"/>
          </a:xfrm>
        </p:grpSpPr>
        <p:sp>
          <p:nvSpPr>
            <p:cNvPr id="4041" name="Google Shape;4041;p231"/>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042" name="Google Shape;4042;p231"/>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3" name="Google Shape;4043;p231"/>
          <p:cNvSpPr txBox="1">
            <a:spLocks noGrp="1"/>
          </p:cNvSpPr>
          <p:nvPr>
            <p:ph type="subTitle" idx="3"/>
          </p:nvPr>
        </p:nvSpPr>
        <p:spPr>
          <a:xfrm>
            <a:off x="4466800" y="2360725"/>
            <a:ext cx="4298400" cy="2544600"/>
          </a:xfrm>
          <a:prstGeom prst="rect">
            <a:avLst/>
          </a:prstGeom>
          <a:noFill/>
          <a:ln>
            <a:noFill/>
          </a:ln>
        </p:spPr>
        <p:txBody>
          <a:bodyPr spcFirstLastPara="1" wrap="square" lIns="457200" tIns="0" rIns="457200" bIns="0" anchor="t" anchorCtr="0">
            <a:noAutofit/>
          </a:bodyPr>
          <a:lstStyle/>
          <a:p>
            <a:pPr marL="320040" lvl="0" indent="-180340" algn="l" rtl="0">
              <a:lnSpc>
                <a:spcPct val="114000"/>
              </a:lnSpc>
              <a:spcBef>
                <a:spcPts val="0"/>
              </a:spcBef>
              <a:spcAft>
                <a:spcPts val="0"/>
              </a:spcAft>
              <a:buSzPts val="1400"/>
              <a:buFont typeface="Roboto"/>
              <a:buChar char="●"/>
            </a:pPr>
            <a:r>
              <a:rPr lang="en">
                <a:latin typeface="Roboto"/>
                <a:ea typeface="Roboto"/>
                <a:cs typeface="Roboto"/>
                <a:sym typeface="Roboto"/>
              </a:rPr>
              <a:t>Private IPs are not directly accessible over the public internet.</a:t>
            </a:r>
            <a:endParaRPr>
              <a:latin typeface="Roboto"/>
              <a:ea typeface="Roboto"/>
              <a:cs typeface="Roboto"/>
              <a:sym typeface="Roboto"/>
            </a:endParaRPr>
          </a:p>
          <a:p>
            <a:pPr marL="320040" lvl="0" indent="-180340" algn="l" rtl="0">
              <a:lnSpc>
                <a:spcPct val="114000"/>
              </a:lnSpc>
              <a:spcBef>
                <a:spcPts val="800"/>
              </a:spcBef>
              <a:spcAft>
                <a:spcPts val="800"/>
              </a:spcAft>
              <a:buSzPts val="1400"/>
              <a:buFont typeface="Roboto"/>
              <a:buChar char="●"/>
            </a:pPr>
            <a:r>
              <a:rPr lang="en">
                <a:latin typeface="Roboto"/>
                <a:ea typeface="Roboto"/>
                <a:cs typeface="Roboto"/>
                <a:sym typeface="Roboto"/>
              </a:rPr>
              <a:t>Private IPs are assigned by a network administrator of the LAN they belong to.</a:t>
            </a:r>
            <a:endParaRPr>
              <a:latin typeface="Roboto"/>
              <a:ea typeface="Roboto"/>
              <a:cs typeface="Roboto"/>
              <a:sym typeface="Roboto"/>
            </a:endParaRPr>
          </a:p>
        </p:txBody>
      </p:sp>
      <p:sp>
        <p:nvSpPr>
          <p:cNvPr id="4044" name="Google Shape;4044;p231"/>
          <p:cNvSpPr txBox="1">
            <a:spLocks noGrp="1"/>
          </p:cNvSpPr>
          <p:nvPr>
            <p:ph type="subTitle" idx="4"/>
          </p:nvPr>
        </p:nvSpPr>
        <p:spPr>
          <a:xfrm>
            <a:off x="5555425" y="1654261"/>
            <a:ext cx="3300300" cy="461400"/>
          </a:xfrm>
          <a:prstGeom prst="rect">
            <a:avLst/>
          </a:prstGeom>
          <a:noFill/>
          <a:ln>
            <a:noFill/>
          </a:ln>
        </p:spPr>
        <p:txBody>
          <a:bodyPr spcFirstLastPara="1" wrap="square" lIns="182875" tIns="0" rIns="457200" bIns="0" anchor="ctr"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Disadvantages</a:t>
            </a:r>
            <a:endParaRPr/>
          </a:p>
        </p:txBody>
      </p:sp>
      <p:sp>
        <p:nvSpPr>
          <p:cNvPr id="4045" name="Google Shape;4045;p231"/>
          <p:cNvSpPr txBox="1">
            <a:spLocks noGrp="1"/>
          </p:cNvSpPr>
          <p:nvPr>
            <p:ph type="subTitle" idx="1"/>
          </p:nvPr>
        </p:nvSpPr>
        <p:spPr>
          <a:xfrm>
            <a:off x="0" y="675975"/>
            <a:ext cx="8648100" cy="735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Private IP addresses are addresses that are not exposed to the internet. Instead, they are typically located within a LAN.</a:t>
            </a:r>
            <a:endParaRPr/>
          </a:p>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49"/>
        <p:cNvGrpSpPr/>
        <p:nvPr/>
      </p:nvGrpSpPr>
      <p:grpSpPr>
        <a:xfrm>
          <a:off x="0" y="0"/>
          <a:ext cx="0" cy="0"/>
          <a:chOff x="0" y="0"/>
          <a:chExt cx="0" cy="0"/>
        </a:xfrm>
      </p:grpSpPr>
      <p:sp>
        <p:nvSpPr>
          <p:cNvPr id="4050" name="Google Shape;4050;p2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Private IPs</a:t>
            </a:r>
            <a:endParaRPr/>
          </a:p>
        </p:txBody>
      </p:sp>
      <p:sp>
        <p:nvSpPr>
          <p:cNvPr id="4051" name="Google Shape;4051;p2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Three IPv4 ranges are saved as private IP addresses and used only for private addressing. </a:t>
            </a:r>
            <a:endParaRPr/>
          </a:p>
        </p:txBody>
      </p:sp>
      <p:graphicFrame>
        <p:nvGraphicFramePr>
          <p:cNvPr id="4052" name="Google Shape;4052;p232"/>
          <p:cNvGraphicFramePr/>
          <p:nvPr/>
        </p:nvGraphicFramePr>
        <p:xfrm>
          <a:off x="952500" y="1809750"/>
          <a:ext cx="7239000" cy="1676280"/>
        </p:xfrm>
        <a:graphic>
          <a:graphicData uri="http://schemas.openxmlformats.org/drawingml/2006/table">
            <a:tbl>
              <a:tblPr>
                <a:noFill/>
                <a:tableStyleId>{BD2A04B5-A357-40CE-B141-419922DEDCEA}</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Starting IP</a:t>
                      </a:r>
                      <a:endParaRPr>
                        <a:solidFill>
                          <a:srgbClr val="FFFFFF"/>
                        </a:solidFill>
                        <a:latin typeface="Roboto Medium"/>
                        <a:ea typeface="Roboto Medium"/>
                        <a:cs typeface="Roboto Medium"/>
                        <a:sym typeface="Roboto Medium"/>
                      </a:endParaRPr>
                    </a:p>
                  </a:txBody>
                  <a:tcPr marL="91425" marR="91425" marT="91425" marB="91425">
                    <a:solidFill>
                      <a:srgbClr val="365C8B"/>
                    </a:solidFill>
                  </a:tcPr>
                </a:tc>
                <a:tc>
                  <a:txBody>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Ending IP</a:t>
                      </a:r>
                      <a:endParaRPr>
                        <a:solidFill>
                          <a:srgbClr val="FFFFFF"/>
                        </a:solidFill>
                        <a:latin typeface="Roboto Medium"/>
                        <a:ea typeface="Roboto Medium"/>
                        <a:cs typeface="Roboto Medium"/>
                        <a:sym typeface="Roboto Medium"/>
                      </a:endParaRPr>
                    </a:p>
                  </a:txBody>
                  <a:tcPr marL="91425" marR="91425" marT="91425" marB="91425">
                    <a:solidFill>
                      <a:srgbClr val="365C8B"/>
                    </a:solidFill>
                  </a:tcPr>
                </a:tc>
                <a:tc>
                  <a:txBody>
                    <a:bodyPr/>
                    <a:lstStyle/>
                    <a:p>
                      <a:pPr marL="0" lvl="0" indent="0" algn="l" rtl="0">
                        <a:spcBef>
                          <a:spcPts val="0"/>
                        </a:spcBef>
                        <a:spcAft>
                          <a:spcPts val="0"/>
                        </a:spcAft>
                        <a:buNone/>
                      </a:pPr>
                      <a:r>
                        <a:rPr lang="en">
                          <a:solidFill>
                            <a:srgbClr val="FFFFFF"/>
                          </a:solidFill>
                          <a:latin typeface="Roboto Medium"/>
                          <a:ea typeface="Roboto Medium"/>
                          <a:cs typeface="Roboto Medium"/>
                          <a:sym typeface="Roboto Medium"/>
                        </a:rPr>
                        <a:t>IP Addresses Available</a:t>
                      </a:r>
                      <a:endParaRPr>
                        <a:solidFill>
                          <a:srgbClr val="FFFFFF"/>
                        </a:solidFill>
                        <a:latin typeface="Roboto Medium"/>
                        <a:ea typeface="Roboto Medium"/>
                        <a:cs typeface="Roboto Medium"/>
                        <a:sym typeface="Roboto Medium"/>
                      </a:endParaRPr>
                    </a:p>
                  </a:txBody>
                  <a:tcPr marL="91425" marR="91425" marT="91425" marB="91425">
                    <a:solidFill>
                      <a:srgbClr val="365C8B"/>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latin typeface="Inconsolata"/>
                          <a:ea typeface="Inconsolata"/>
                          <a:cs typeface="Inconsolata"/>
                          <a:sym typeface="Inconsolata"/>
                        </a:rPr>
                        <a:t>10.0.0.0</a:t>
                      </a:r>
                      <a:endParaRPr sz="1600">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600">
                          <a:latin typeface="Inconsolata"/>
                          <a:ea typeface="Inconsolata"/>
                          <a:cs typeface="Inconsolata"/>
                          <a:sym typeface="Inconsolata"/>
                        </a:rPr>
                        <a:t>10.255.255.255</a:t>
                      </a:r>
                      <a:endParaRPr sz="1600">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latin typeface="Roboto"/>
                          <a:ea typeface="Roboto"/>
                          <a:cs typeface="Roboto"/>
                          <a:sym typeface="Roboto"/>
                        </a:rPr>
                        <a:t>16,777,216</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latin typeface="Inconsolata"/>
                          <a:ea typeface="Inconsolata"/>
                          <a:cs typeface="Inconsolata"/>
                          <a:sym typeface="Inconsolata"/>
                        </a:rPr>
                        <a:t>172.16.0.0</a:t>
                      </a:r>
                      <a:endParaRPr sz="1600">
                        <a:latin typeface="Inconsolata"/>
                        <a:ea typeface="Inconsolata"/>
                        <a:cs typeface="Inconsolata"/>
                        <a:sym typeface="Inconsolata"/>
                      </a:endParaRPr>
                    </a:p>
                  </a:txBody>
                  <a:tcPr marL="91425" marR="91425" marT="91425" marB="91425">
                    <a:solidFill>
                      <a:srgbClr val="A9D1EA">
                        <a:alpha val="50840"/>
                      </a:srgbClr>
                    </a:solidFill>
                  </a:tcPr>
                </a:tc>
                <a:tc>
                  <a:txBody>
                    <a:bodyPr/>
                    <a:lstStyle/>
                    <a:p>
                      <a:pPr marL="0" lvl="0" indent="0" algn="l" rtl="0">
                        <a:spcBef>
                          <a:spcPts val="0"/>
                        </a:spcBef>
                        <a:spcAft>
                          <a:spcPts val="0"/>
                        </a:spcAft>
                        <a:buNone/>
                      </a:pPr>
                      <a:r>
                        <a:rPr lang="en" sz="1600">
                          <a:latin typeface="Inconsolata"/>
                          <a:ea typeface="Inconsolata"/>
                          <a:cs typeface="Inconsolata"/>
                          <a:sym typeface="Inconsolata"/>
                        </a:rPr>
                        <a:t>172.31.255.255</a:t>
                      </a:r>
                      <a:endParaRPr sz="1600">
                        <a:latin typeface="Inconsolata"/>
                        <a:ea typeface="Inconsolata"/>
                        <a:cs typeface="Inconsolata"/>
                        <a:sym typeface="Inconsolata"/>
                      </a:endParaRPr>
                    </a:p>
                  </a:txBody>
                  <a:tcPr marL="91425" marR="91425" marT="91425" marB="91425">
                    <a:solidFill>
                      <a:srgbClr val="A9D1EA">
                        <a:alpha val="50840"/>
                      </a:srgbClr>
                    </a:solidFill>
                  </a:tcPr>
                </a:tc>
                <a:tc>
                  <a:txBody>
                    <a:bodyPr/>
                    <a:lstStyle/>
                    <a:p>
                      <a:pPr marL="0" lvl="0" indent="0" algn="l" rtl="0">
                        <a:spcBef>
                          <a:spcPts val="0"/>
                        </a:spcBef>
                        <a:spcAft>
                          <a:spcPts val="0"/>
                        </a:spcAft>
                        <a:buNone/>
                      </a:pPr>
                      <a:r>
                        <a:rPr lang="en">
                          <a:latin typeface="Roboto"/>
                          <a:ea typeface="Roboto"/>
                          <a:cs typeface="Roboto"/>
                          <a:sym typeface="Roboto"/>
                        </a:rPr>
                        <a:t>1,048,576</a:t>
                      </a:r>
                      <a:endParaRPr>
                        <a:latin typeface="Roboto"/>
                        <a:ea typeface="Roboto"/>
                        <a:cs typeface="Roboto"/>
                        <a:sym typeface="Roboto"/>
                      </a:endParaRPr>
                    </a:p>
                  </a:txBody>
                  <a:tcPr marL="91425" marR="91425" marT="91425" marB="91425">
                    <a:solidFill>
                      <a:srgbClr val="A9D1EA">
                        <a:alpha val="50840"/>
                      </a:srgbClr>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latin typeface="Inconsolata"/>
                          <a:ea typeface="Inconsolata"/>
                          <a:cs typeface="Inconsolata"/>
                          <a:sym typeface="Inconsolata"/>
                        </a:rPr>
                        <a:t>192.168.0.0</a:t>
                      </a:r>
                      <a:endParaRPr sz="1600">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sz="1600">
                          <a:latin typeface="Inconsolata"/>
                          <a:ea typeface="Inconsolata"/>
                          <a:cs typeface="Inconsolata"/>
                          <a:sym typeface="Inconsolata"/>
                        </a:rPr>
                        <a:t>192.168.255.255</a:t>
                      </a:r>
                      <a:endParaRPr sz="1600">
                        <a:latin typeface="Inconsolata"/>
                        <a:ea typeface="Inconsolata"/>
                        <a:cs typeface="Inconsolata"/>
                        <a:sym typeface="Inconsolata"/>
                      </a:endParaRPr>
                    </a:p>
                  </a:txBody>
                  <a:tcPr marL="91425" marR="91425" marT="91425" marB="91425"/>
                </a:tc>
                <a:tc>
                  <a:txBody>
                    <a:bodyPr/>
                    <a:lstStyle/>
                    <a:p>
                      <a:pPr marL="0" lvl="0" indent="0" algn="l" rtl="0">
                        <a:spcBef>
                          <a:spcPts val="0"/>
                        </a:spcBef>
                        <a:spcAft>
                          <a:spcPts val="0"/>
                        </a:spcAft>
                        <a:buNone/>
                      </a:pPr>
                      <a:r>
                        <a:rPr lang="en">
                          <a:latin typeface="Roboto"/>
                          <a:ea typeface="Roboto"/>
                          <a:cs typeface="Roboto"/>
                          <a:sym typeface="Roboto"/>
                        </a:rPr>
                        <a:t>65,536</a:t>
                      </a:r>
                      <a:endParaRPr>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bl>
          </a:graphicData>
        </a:graphic>
      </p:graphicFrame>
      <p:sp>
        <p:nvSpPr>
          <p:cNvPr id="4053" name="Google Shape;4053;p2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72</a:t>
            </a:fld>
            <a:endParaRPr sz="6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57"/>
        <p:cNvGrpSpPr/>
        <p:nvPr/>
      </p:nvGrpSpPr>
      <p:grpSpPr>
        <a:xfrm>
          <a:off x="0" y="0"/>
          <a:ext cx="0" cy="0"/>
          <a:chOff x="0" y="0"/>
          <a:chExt cx="0" cy="0"/>
        </a:xfrm>
      </p:grpSpPr>
      <p:sp>
        <p:nvSpPr>
          <p:cNvPr id="4058" name="Google Shape;4058;p23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Subnetting</a:t>
            </a:r>
            <a:endParaRPr/>
          </a:p>
        </p:txBody>
      </p:sp>
      <p:sp>
        <p:nvSpPr>
          <p:cNvPr id="4059" name="Google Shape;4059;p2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73</a:t>
            </a:fld>
            <a:endParaRPr sz="6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63"/>
        <p:cNvGrpSpPr/>
        <p:nvPr/>
      </p:nvGrpSpPr>
      <p:grpSpPr>
        <a:xfrm>
          <a:off x="0" y="0"/>
          <a:ext cx="0" cy="0"/>
          <a:chOff x="0" y="0"/>
          <a:chExt cx="0" cy="0"/>
        </a:xfrm>
      </p:grpSpPr>
      <p:sp>
        <p:nvSpPr>
          <p:cNvPr id="4064" name="Google Shape;4064;p234"/>
          <p:cNvSpPr/>
          <p:nvPr/>
        </p:nvSpPr>
        <p:spPr>
          <a:xfrm>
            <a:off x="-15925" y="-7375"/>
            <a:ext cx="9196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65" name="Google Shape;4065;p234"/>
          <p:cNvPicPr preferRelativeResize="0"/>
          <p:nvPr/>
        </p:nvPicPr>
        <p:blipFill rotWithShape="1">
          <a:blip r:embed="rId3">
            <a:alphaModFix/>
          </a:blip>
          <a:srcRect r="8533"/>
          <a:stretch/>
        </p:blipFill>
        <p:spPr>
          <a:xfrm>
            <a:off x="1434700" y="-7375"/>
            <a:ext cx="7746173" cy="4763551"/>
          </a:xfrm>
          <a:prstGeom prst="rect">
            <a:avLst/>
          </a:prstGeom>
          <a:noFill/>
          <a:ln>
            <a:noFill/>
          </a:ln>
        </p:spPr>
      </p:pic>
      <p:sp>
        <p:nvSpPr>
          <p:cNvPr id="4066" name="Google Shape;4066;p2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74</a:t>
            </a:fld>
            <a:endParaRPr sz="600"/>
          </a:p>
        </p:txBody>
      </p:sp>
      <p:sp>
        <p:nvSpPr>
          <p:cNvPr id="4067" name="Google Shape;4067;p234"/>
          <p:cNvSpPr/>
          <p:nvPr/>
        </p:nvSpPr>
        <p:spPr>
          <a:xfrm>
            <a:off x="320800" y="604250"/>
            <a:ext cx="3829800" cy="3829800"/>
          </a:xfrm>
          <a:prstGeom prst="ellipse">
            <a:avLst/>
          </a:prstGeom>
          <a:solidFill>
            <a:srgbClr val="EF4949">
              <a:alpha val="8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34"/>
          <p:cNvSpPr txBox="1">
            <a:spLocks noGrp="1"/>
          </p:cNvSpPr>
          <p:nvPr>
            <p:ph type="title"/>
          </p:nvPr>
        </p:nvSpPr>
        <p:spPr>
          <a:xfrm>
            <a:off x="500850" y="1201300"/>
            <a:ext cx="3480000" cy="2956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IP addresses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are assigned </a:t>
            </a:r>
            <a:endParaRPr sz="1800">
              <a:solidFill>
                <a:srgbClr val="FFFFFF"/>
              </a:solidFill>
              <a:latin typeface="Roboto"/>
              <a:ea typeface="Roboto"/>
              <a:cs typeface="Roboto"/>
              <a:sym typeface="Roboto"/>
            </a:endParaRPr>
          </a:p>
          <a:p>
            <a:pPr marL="0" lvl="0" indent="0" algn="ctr" rtl="0">
              <a:spcBef>
                <a:spcPts val="0"/>
              </a:spcBef>
              <a:spcAft>
                <a:spcPts val="0"/>
              </a:spcAft>
              <a:buNone/>
            </a:pPr>
            <a:r>
              <a:rPr lang="en" sz="1800">
                <a:solidFill>
                  <a:srgbClr val="FFFFFF"/>
                </a:solidFill>
                <a:latin typeface="Roboto"/>
                <a:ea typeface="Roboto"/>
                <a:cs typeface="Roboto"/>
                <a:sym typeface="Roboto"/>
              </a:rPr>
              <a:t>manually by the user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or organization that manages </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their local network. </a:t>
            </a:r>
            <a:endParaRPr sz="1800">
              <a:solidFill>
                <a:srgbClr val="FFFFFF"/>
              </a:solidFill>
              <a:latin typeface="Roboto"/>
              <a:ea typeface="Roboto"/>
              <a:cs typeface="Roboto"/>
              <a:sym typeface="Roboto"/>
            </a:endParaRPr>
          </a:p>
          <a:p>
            <a:pPr marL="0" lvl="0" indent="0" algn="ctr" rtl="0">
              <a:spcBef>
                <a:spcPts val="0"/>
              </a:spcBef>
              <a:spcAft>
                <a:spcPts val="0"/>
              </a:spcAft>
              <a:buNone/>
            </a:pPr>
            <a:endParaRPr sz="1800">
              <a:solidFill>
                <a:srgbClr val="FFFFFF"/>
              </a:solidFill>
              <a:latin typeface="Roboto"/>
              <a:ea typeface="Roboto"/>
              <a:cs typeface="Roboto"/>
              <a:sym typeface="Roboto"/>
            </a:endParaRPr>
          </a:p>
          <a:p>
            <a:pPr marL="0" lvl="0" indent="0" algn="ctr" rtl="0">
              <a:spcBef>
                <a:spcPts val="0"/>
              </a:spcBef>
              <a:spcAft>
                <a:spcPts val="0"/>
              </a:spcAft>
              <a:buNone/>
            </a:pPr>
            <a:r>
              <a:rPr lang="en" sz="1800">
                <a:solidFill>
                  <a:srgbClr val="FFFFFF"/>
                </a:solidFill>
                <a:latin typeface="Roboto"/>
                <a:ea typeface="Roboto"/>
                <a:cs typeface="Roboto"/>
                <a:sym typeface="Roboto"/>
              </a:rPr>
              <a:t>But how do organizations decide what IP addresses</a:t>
            </a:r>
            <a:br>
              <a:rPr lang="en" sz="1800">
                <a:solidFill>
                  <a:srgbClr val="FFFFFF"/>
                </a:solidFill>
                <a:latin typeface="Roboto"/>
                <a:ea typeface="Roboto"/>
                <a:cs typeface="Roboto"/>
                <a:sym typeface="Roboto"/>
              </a:rPr>
            </a:br>
            <a:r>
              <a:rPr lang="en" sz="1800">
                <a:solidFill>
                  <a:srgbClr val="FFFFFF"/>
                </a:solidFill>
                <a:latin typeface="Roboto"/>
                <a:ea typeface="Roboto"/>
                <a:cs typeface="Roboto"/>
                <a:sym typeface="Roboto"/>
              </a:rPr>
              <a:t>are assigned?</a:t>
            </a:r>
            <a:endParaRPr sz="1800">
              <a:solidFill>
                <a:srgbClr val="FFFFFF"/>
              </a:solidFill>
              <a:latin typeface="Roboto"/>
              <a:ea typeface="Roboto"/>
              <a:cs typeface="Roboto"/>
              <a:sym typeface="Roboto"/>
            </a:endParaRPr>
          </a:p>
          <a:p>
            <a:pPr marL="0" lvl="0" indent="0" algn="ctr" rtl="0">
              <a:lnSpc>
                <a:spcPct val="115000"/>
              </a:lnSpc>
              <a:spcBef>
                <a:spcPts val="0"/>
              </a:spcBef>
              <a:spcAft>
                <a:spcPts val="0"/>
              </a:spcAft>
              <a:buNone/>
            </a:pPr>
            <a:endParaRPr sz="1800">
              <a:solidFill>
                <a:srgbClr val="FFFFFF"/>
              </a:solidFill>
              <a:latin typeface="Roboto Light"/>
              <a:ea typeface="Roboto Light"/>
              <a:cs typeface="Roboto Light"/>
              <a:sym typeface="Roboto Light"/>
            </a:endParaRPr>
          </a:p>
        </p:txBody>
      </p:sp>
      <p:sp>
        <p:nvSpPr>
          <p:cNvPr id="4069" name="Google Shape;4069;p234"/>
          <p:cNvSpPr txBox="1"/>
          <p:nvPr/>
        </p:nvSpPr>
        <p:spPr>
          <a:xfrm>
            <a:off x="4642975" y="1932550"/>
            <a:ext cx="3829800" cy="40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Inconsolata"/>
                <a:ea typeface="Inconsolata"/>
                <a:cs typeface="Inconsolata"/>
                <a:sym typeface="Inconsolata"/>
              </a:rPr>
              <a:t>IP ADDRESSES</a:t>
            </a:r>
            <a:endParaRPr>
              <a:latin typeface="Inconsolata"/>
              <a:ea typeface="Inconsolata"/>
              <a:cs typeface="Inconsolata"/>
              <a:sym typeface="Inconsolat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073"/>
        <p:cNvGrpSpPr/>
        <p:nvPr/>
      </p:nvGrpSpPr>
      <p:grpSpPr>
        <a:xfrm>
          <a:off x="0" y="0"/>
          <a:ext cx="0" cy="0"/>
          <a:chOff x="0" y="0"/>
          <a:chExt cx="0" cy="0"/>
        </a:xfrm>
      </p:grpSpPr>
      <p:sp>
        <p:nvSpPr>
          <p:cNvPr id="4074" name="Google Shape;4074;p2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Subnetting</a:t>
            </a:r>
            <a:endParaRPr/>
          </a:p>
        </p:txBody>
      </p:sp>
      <p:sp>
        <p:nvSpPr>
          <p:cNvPr id="4075" name="Google Shape;4075;p235"/>
          <p:cNvSpPr txBox="1">
            <a:spLocks noGrp="1"/>
          </p:cNvSpPr>
          <p:nvPr>
            <p:ph type="subTitle" idx="1"/>
          </p:nvPr>
        </p:nvSpPr>
        <p:spPr>
          <a:xfrm>
            <a:off x="0" y="675975"/>
            <a:ext cx="7872900" cy="701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800"/>
              </a:spcAft>
              <a:buNone/>
            </a:pPr>
            <a:r>
              <a:rPr lang="en"/>
              <a:t>Organizations will often group their devices together on a network for organizational and efficiency reasons. For example: </a:t>
            </a:r>
            <a:endParaRPr/>
          </a:p>
        </p:txBody>
      </p:sp>
      <p:pic>
        <p:nvPicPr>
          <p:cNvPr id="4076" name="Google Shape;4076;p235"/>
          <p:cNvPicPr preferRelativeResize="0"/>
          <p:nvPr/>
        </p:nvPicPr>
        <p:blipFill>
          <a:blip r:embed="rId3">
            <a:alphaModFix/>
          </a:blip>
          <a:stretch>
            <a:fillRect/>
          </a:stretch>
        </p:blipFill>
        <p:spPr>
          <a:xfrm>
            <a:off x="4286274" y="1697126"/>
            <a:ext cx="728525" cy="3224699"/>
          </a:xfrm>
          <a:prstGeom prst="rect">
            <a:avLst/>
          </a:prstGeom>
          <a:noFill/>
          <a:ln>
            <a:noFill/>
          </a:ln>
        </p:spPr>
      </p:pic>
      <p:sp>
        <p:nvSpPr>
          <p:cNvPr id="4077" name="Google Shape;4077;p235"/>
          <p:cNvSpPr/>
          <p:nvPr/>
        </p:nvSpPr>
        <p:spPr>
          <a:xfrm>
            <a:off x="847725" y="1861775"/>
            <a:ext cx="3143100" cy="2633100"/>
          </a:xfrm>
          <a:prstGeom prst="roundRect">
            <a:avLst>
              <a:gd name="adj" fmla="val 609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35"/>
          <p:cNvSpPr txBox="1">
            <a:spLocks noGrp="1"/>
          </p:cNvSpPr>
          <p:nvPr>
            <p:ph type="subTitle" idx="1"/>
          </p:nvPr>
        </p:nvSpPr>
        <p:spPr>
          <a:xfrm>
            <a:off x="847725" y="1978025"/>
            <a:ext cx="3472500" cy="1567800"/>
          </a:xfrm>
          <a:prstGeom prst="rect">
            <a:avLst/>
          </a:prstGeom>
          <a:noFill/>
          <a:ln>
            <a:noFill/>
          </a:ln>
        </p:spPr>
        <p:txBody>
          <a:bodyPr spcFirstLastPara="1" wrap="square" lIns="182875" tIns="0"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dirty="0">
                <a:latin typeface="Roboto"/>
                <a:ea typeface="Roboto"/>
                <a:cs typeface="Roboto"/>
                <a:sym typeface="Roboto"/>
              </a:rPr>
              <a:t>An organization would group together servers designated for Finance, and servers designated for Marketing.</a:t>
            </a:r>
            <a:endParaRPr sz="14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None/>
            </a:pPr>
            <a:endParaRPr dirty="0"/>
          </a:p>
        </p:txBody>
      </p:sp>
      <p:sp>
        <p:nvSpPr>
          <p:cNvPr id="4079" name="Google Shape;4079;p2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75</a:t>
            </a:fld>
            <a:endParaRPr sz="600"/>
          </a:p>
        </p:txBody>
      </p:sp>
      <p:sp>
        <p:nvSpPr>
          <p:cNvPr id="4080" name="Google Shape;4080;p235"/>
          <p:cNvSpPr/>
          <p:nvPr/>
        </p:nvSpPr>
        <p:spPr>
          <a:xfrm>
            <a:off x="5167625" y="1861775"/>
            <a:ext cx="3143100" cy="2633100"/>
          </a:xfrm>
          <a:prstGeom prst="roundRect">
            <a:avLst>
              <a:gd name="adj" fmla="val 609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35"/>
          <p:cNvSpPr txBox="1">
            <a:spLocks noGrp="1"/>
          </p:cNvSpPr>
          <p:nvPr>
            <p:ph type="subTitle" idx="2"/>
          </p:nvPr>
        </p:nvSpPr>
        <p:spPr>
          <a:xfrm>
            <a:off x="5167625" y="1978025"/>
            <a:ext cx="3509100" cy="1567800"/>
          </a:xfrm>
          <a:prstGeom prst="rect">
            <a:avLst/>
          </a:prstGeom>
          <a:noFill/>
          <a:ln>
            <a:noFill/>
          </a:ln>
        </p:spPr>
        <p:txBody>
          <a:bodyPr spcFirstLastPara="1" wrap="square" lIns="182875" tIns="0" rIns="457200" bIns="0" anchor="t" anchorCtr="0">
            <a:noAutofit/>
          </a:bodyPr>
          <a:lstStyle/>
          <a:p>
            <a:pPr marL="0" lvl="0" indent="0" algn="l" rtl="0">
              <a:lnSpc>
                <a:spcPct val="115000"/>
              </a:lnSpc>
              <a:spcBef>
                <a:spcPts val="0"/>
              </a:spcBef>
              <a:spcAft>
                <a:spcPts val="0"/>
              </a:spcAft>
              <a:buNone/>
            </a:pPr>
            <a:r>
              <a:rPr lang="en" sz="1400" dirty="0">
                <a:latin typeface="Roboto"/>
                <a:ea typeface="Roboto"/>
                <a:cs typeface="Roboto"/>
                <a:sym typeface="Roboto"/>
              </a:rPr>
              <a:t>Organizations are typically provided a range of IP addresses that they will distribute across departments and devices.</a:t>
            </a:r>
            <a:endParaRPr sz="1400" dirty="0">
              <a:latin typeface="Roboto"/>
              <a:ea typeface="Roboto"/>
              <a:cs typeface="Roboto"/>
              <a:sym typeface="Roboto"/>
            </a:endParaRPr>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endParaRPr dirty="0"/>
          </a:p>
        </p:txBody>
      </p:sp>
      <p:pic>
        <p:nvPicPr>
          <p:cNvPr id="4082" name="Google Shape;4082;p235"/>
          <p:cNvPicPr preferRelativeResize="0"/>
          <p:nvPr/>
        </p:nvPicPr>
        <p:blipFill rotWithShape="1">
          <a:blip r:embed="rId4">
            <a:alphaModFix/>
          </a:blip>
          <a:srcRect l="77499" t="1533" r="-729" b="8763"/>
          <a:stretch/>
        </p:blipFill>
        <p:spPr>
          <a:xfrm>
            <a:off x="1062228" y="3242675"/>
            <a:ext cx="480250" cy="993974"/>
          </a:xfrm>
          <a:prstGeom prst="rect">
            <a:avLst/>
          </a:prstGeom>
          <a:noFill/>
          <a:ln>
            <a:noFill/>
          </a:ln>
        </p:spPr>
      </p:pic>
      <p:pic>
        <p:nvPicPr>
          <p:cNvPr id="4083" name="Google Shape;4083;p235"/>
          <p:cNvPicPr preferRelativeResize="0"/>
          <p:nvPr/>
        </p:nvPicPr>
        <p:blipFill rotWithShape="1">
          <a:blip r:embed="rId4">
            <a:alphaModFix/>
          </a:blip>
          <a:srcRect l="77499" t="1533" r="-729" b="8763"/>
          <a:stretch/>
        </p:blipFill>
        <p:spPr>
          <a:xfrm>
            <a:off x="1628478" y="3242675"/>
            <a:ext cx="480250" cy="993974"/>
          </a:xfrm>
          <a:prstGeom prst="rect">
            <a:avLst/>
          </a:prstGeom>
          <a:noFill/>
          <a:ln>
            <a:noFill/>
          </a:ln>
        </p:spPr>
      </p:pic>
      <p:pic>
        <p:nvPicPr>
          <p:cNvPr id="4084" name="Google Shape;4084;p235"/>
          <p:cNvPicPr preferRelativeResize="0"/>
          <p:nvPr/>
        </p:nvPicPr>
        <p:blipFill rotWithShape="1">
          <a:blip r:embed="rId4">
            <a:alphaModFix/>
          </a:blip>
          <a:srcRect l="77499" t="1533" r="-729" b="8763"/>
          <a:stretch/>
        </p:blipFill>
        <p:spPr>
          <a:xfrm>
            <a:off x="2651928" y="3242675"/>
            <a:ext cx="480250" cy="993974"/>
          </a:xfrm>
          <a:prstGeom prst="rect">
            <a:avLst/>
          </a:prstGeom>
          <a:noFill/>
          <a:ln>
            <a:noFill/>
          </a:ln>
        </p:spPr>
      </p:pic>
      <p:pic>
        <p:nvPicPr>
          <p:cNvPr id="4085" name="Google Shape;4085;p235"/>
          <p:cNvPicPr preferRelativeResize="0"/>
          <p:nvPr/>
        </p:nvPicPr>
        <p:blipFill rotWithShape="1">
          <a:blip r:embed="rId4">
            <a:alphaModFix/>
          </a:blip>
          <a:srcRect l="77499" t="1533" r="-729" b="8763"/>
          <a:stretch/>
        </p:blipFill>
        <p:spPr>
          <a:xfrm>
            <a:off x="3218178" y="3242675"/>
            <a:ext cx="480250" cy="993974"/>
          </a:xfrm>
          <a:prstGeom prst="rect">
            <a:avLst/>
          </a:prstGeom>
          <a:noFill/>
          <a:ln>
            <a:noFill/>
          </a:ln>
        </p:spPr>
      </p:pic>
      <p:pic>
        <p:nvPicPr>
          <p:cNvPr id="4086" name="Google Shape;4086;p235"/>
          <p:cNvPicPr preferRelativeResize="0"/>
          <p:nvPr/>
        </p:nvPicPr>
        <p:blipFill rotWithShape="1">
          <a:blip r:embed="rId4">
            <a:alphaModFix/>
          </a:blip>
          <a:srcRect l="77499" t="1533" r="-729" b="8763"/>
          <a:stretch/>
        </p:blipFill>
        <p:spPr>
          <a:xfrm>
            <a:off x="1344828" y="3358750"/>
            <a:ext cx="480250" cy="993974"/>
          </a:xfrm>
          <a:prstGeom prst="rect">
            <a:avLst/>
          </a:prstGeom>
          <a:noFill/>
          <a:ln>
            <a:noFill/>
          </a:ln>
        </p:spPr>
      </p:pic>
      <p:pic>
        <p:nvPicPr>
          <p:cNvPr id="4087" name="Google Shape;4087;p235"/>
          <p:cNvPicPr preferRelativeResize="0"/>
          <p:nvPr/>
        </p:nvPicPr>
        <p:blipFill rotWithShape="1">
          <a:blip r:embed="rId4">
            <a:alphaModFix/>
          </a:blip>
          <a:srcRect l="77499" t="1533" r="-729" b="8763"/>
          <a:stretch/>
        </p:blipFill>
        <p:spPr>
          <a:xfrm>
            <a:off x="2921053" y="3358750"/>
            <a:ext cx="480250" cy="993974"/>
          </a:xfrm>
          <a:prstGeom prst="rect">
            <a:avLst/>
          </a:prstGeom>
          <a:noFill/>
          <a:ln>
            <a:noFill/>
          </a:ln>
        </p:spPr>
      </p:pic>
      <p:pic>
        <p:nvPicPr>
          <p:cNvPr id="4088" name="Google Shape;4088;p235"/>
          <p:cNvPicPr preferRelativeResize="0"/>
          <p:nvPr/>
        </p:nvPicPr>
        <p:blipFill rotWithShape="1">
          <a:blip r:embed="rId4">
            <a:alphaModFix/>
          </a:blip>
          <a:srcRect l="77499" t="1533" r="-729" b="8763"/>
          <a:stretch/>
        </p:blipFill>
        <p:spPr>
          <a:xfrm>
            <a:off x="1901478" y="3358750"/>
            <a:ext cx="480250" cy="993974"/>
          </a:xfrm>
          <a:prstGeom prst="rect">
            <a:avLst/>
          </a:prstGeom>
          <a:noFill/>
          <a:ln>
            <a:noFill/>
          </a:ln>
        </p:spPr>
      </p:pic>
      <p:pic>
        <p:nvPicPr>
          <p:cNvPr id="4089" name="Google Shape;4089;p235"/>
          <p:cNvPicPr preferRelativeResize="0"/>
          <p:nvPr/>
        </p:nvPicPr>
        <p:blipFill rotWithShape="1">
          <a:blip r:embed="rId5">
            <a:alphaModFix/>
          </a:blip>
          <a:srcRect r="72635" b="68747"/>
          <a:stretch/>
        </p:blipFill>
        <p:spPr>
          <a:xfrm>
            <a:off x="5422550" y="2974025"/>
            <a:ext cx="799450" cy="913075"/>
          </a:xfrm>
          <a:prstGeom prst="rect">
            <a:avLst/>
          </a:prstGeom>
          <a:noFill/>
          <a:ln>
            <a:noFill/>
          </a:ln>
        </p:spPr>
      </p:pic>
      <p:pic>
        <p:nvPicPr>
          <p:cNvPr id="4090" name="Google Shape;4090;p235"/>
          <p:cNvPicPr preferRelativeResize="0"/>
          <p:nvPr/>
        </p:nvPicPr>
        <p:blipFill rotWithShape="1">
          <a:blip r:embed="rId5">
            <a:alphaModFix/>
          </a:blip>
          <a:srcRect t="46974" r="72635" b="32866"/>
          <a:stretch/>
        </p:blipFill>
        <p:spPr>
          <a:xfrm>
            <a:off x="6870900" y="2956875"/>
            <a:ext cx="799450" cy="588950"/>
          </a:xfrm>
          <a:prstGeom prst="rect">
            <a:avLst/>
          </a:prstGeom>
          <a:noFill/>
          <a:ln>
            <a:noFill/>
          </a:ln>
        </p:spPr>
      </p:pic>
      <p:pic>
        <p:nvPicPr>
          <p:cNvPr id="4091" name="Google Shape;4091;p235"/>
          <p:cNvPicPr preferRelativeResize="0"/>
          <p:nvPr/>
        </p:nvPicPr>
        <p:blipFill rotWithShape="1">
          <a:blip r:embed="rId5">
            <a:alphaModFix/>
          </a:blip>
          <a:srcRect t="70459" r="50953" b="-1712"/>
          <a:stretch/>
        </p:blipFill>
        <p:spPr>
          <a:xfrm>
            <a:off x="6034650" y="3690100"/>
            <a:ext cx="1432875" cy="913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095"/>
        <p:cNvGrpSpPr/>
        <p:nvPr/>
      </p:nvGrpSpPr>
      <p:grpSpPr>
        <a:xfrm>
          <a:off x="0" y="0"/>
          <a:ext cx="0" cy="0"/>
          <a:chOff x="0" y="0"/>
          <a:chExt cx="0" cy="0"/>
        </a:xfrm>
      </p:grpSpPr>
      <p:sp>
        <p:nvSpPr>
          <p:cNvPr id="4096" name="Google Shape;4096;p236"/>
          <p:cNvSpPr/>
          <p:nvPr/>
        </p:nvSpPr>
        <p:spPr>
          <a:xfrm>
            <a:off x="-32875" y="-7950"/>
            <a:ext cx="9177000" cy="5159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7" name="Google Shape;4097;p236"/>
          <p:cNvPicPr preferRelativeResize="0"/>
          <p:nvPr/>
        </p:nvPicPr>
        <p:blipFill rotWithShape="1">
          <a:blip r:embed="rId3">
            <a:alphaModFix amt="62000"/>
          </a:blip>
          <a:srcRect l="18723" t="1630" r="19847" b="4091"/>
          <a:stretch/>
        </p:blipFill>
        <p:spPr>
          <a:xfrm>
            <a:off x="4116725" y="0"/>
            <a:ext cx="5027275" cy="5143501"/>
          </a:xfrm>
          <a:prstGeom prst="rect">
            <a:avLst/>
          </a:prstGeom>
          <a:noFill/>
          <a:ln>
            <a:noFill/>
          </a:ln>
        </p:spPr>
      </p:pic>
      <p:pic>
        <p:nvPicPr>
          <p:cNvPr id="4098" name="Google Shape;4098;p236"/>
          <p:cNvPicPr preferRelativeResize="0"/>
          <p:nvPr/>
        </p:nvPicPr>
        <p:blipFill>
          <a:blip r:embed="rId4">
            <a:alphaModFix amt="48000"/>
          </a:blip>
          <a:stretch>
            <a:fillRect/>
          </a:stretch>
        </p:blipFill>
        <p:spPr>
          <a:xfrm>
            <a:off x="0" y="0"/>
            <a:ext cx="9232502" cy="4216601"/>
          </a:xfrm>
          <a:prstGeom prst="rect">
            <a:avLst/>
          </a:prstGeom>
          <a:noFill/>
          <a:ln>
            <a:noFill/>
          </a:ln>
        </p:spPr>
      </p:pic>
      <p:sp>
        <p:nvSpPr>
          <p:cNvPr id="4099" name="Google Shape;4099;p2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76</a:t>
            </a:fld>
            <a:endParaRPr sz="600"/>
          </a:p>
        </p:txBody>
      </p:sp>
      <p:sp>
        <p:nvSpPr>
          <p:cNvPr id="4100" name="Google Shape;4100;p236"/>
          <p:cNvSpPr/>
          <p:nvPr/>
        </p:nvSpPr>
        <p:spPr>
          <a:xfrm>
            <a:off x="-32875" y="-15850"/>
            <a:ext cx="4149600" cy="5159400"/>
          </a:xfrm>
          <a:prstGeom prst="rect">
            <a:avLst/>
          </a:prstGeom>
          <a:solidFill>
            <a:srgbClr val="9DD6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36"/>
          <p:cNvSpPr txBox="1">
            <a:spLocks noGrp="1"/>
          </p:cNvSpPr>
          <p:nvPr>
            <p:ph type="title"/>
          </p:nvPr>
        </p:nvSpPr>
        <p:spPr>
          <a:xfrm>
            <a:off x="-3950" y="0"/>
            <a:ext cx="4447800" cy="612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Subnetting</a:t>
            </a:r>
            <a:endParaRPr>
              <a:solidFill>
                <a:schemeClr val="dk1"/>
              </a:solidFill>
            </a:endParaRPr>
          </a:p>
          <a:p>
            <a:pPr marL="0" lvl="0" indent="0" algn="l" rtl="0">
              <a:spcBef>
                <a:spcPts val="0"/>
              </a:spcBef>
              <a:spcAft>
                <a:spcPts val="0"/>
              </a:spcAft>
              <a:buNone/>
            </a:pPr>
            <a:endParaRPr>
              <a:solidFill>
                <a:srgbClr val="FFFFFF"/>
              </a:solidFill>
            </a:endParaRPr>
          </a:p>
        </p:txBody>
      </p:sp>
      <p:sp>
        <p:nvSpPr>
          <p:cNvPr id="4102" name="Google Shape;4102;p236"/>
          <p:cNvSpPr txBox="1">
            <a:spLocks noGrp="1"/>
          </p:cNvSpPr>
          <p:nvPr>
            <p:ph type="subTitle" idx="1"/>
          </p:nvPr>
        </p:nvSpPr>
        <p:spPr>
          <a:xfrm>
            <a:off x="0" y="752175"/>
            <a:ext cx="4307100" cy="3165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This process of breaking up an IP address range into smaller, more specific networks of grouped devices is called </a:t>
            </a:r>
            <a:r>
              <a:rPr lang="en" b="1">
                <a:solidFill>
                  <a:schemeClr val="dk1"/>
                </a:solidFill>
              </a:rPr>
              <a:t>subnetting</a:t>
            </a:r>
            <a:r>
              <a:rPr lang="en">
                <a:solidFill>
                  <a:schemeClr val="dk1"/>
                </a:solidFill>
              </a:rPr>
              <a:t>.</a:t>
            </a:r>
            <a:endParaRPr>
              <a:solidFill>
                <a:schemeClr val="dk1"/>
              </a:solidFill>
            </a:endParaRPr>
          </a:p>
          <a:p>
            <a:pPr marL="0" lvl="0" indent="0" algn="l" rtl="0">
              <a:lnSpc>
                <a:spcPct val="115000"/>
              </a:lnSpc>
              <a:spcBef>
                <a:spcPts val="800"/>
              </a:spcBef>
              <a:spcAft>
                <a:spcPts val="800"/>
              </a:spcAft>
              <a:buNone/>
            </a:pPr>
            <a:r>
              <a:rPr lang="en">
                <a:solidFill>
                  <a:schemeClr val="dk1"/>
                </a:solidFill>
              </a:rPr>
              <a:t>For example: If a company </a:t>
            </a:r>
            <a:br>
              <a:rPr lang="en">
                <a:solidFill>
                  <a:schemeClr val="dk1"/>
                </a:solidFill>
              </a:rPr>
            </a:br>
            <a:r>
              <a:rPr lang="en">
                <a:solidFill>
                  <a:schemeClr val="dk1"/>
                </a:solidFill>
              </a:rPr>
              <a:t>has 100 new IP addresses to distribute, they can assign </a:t>
            </a:r>
            <a:br>
              <a:rPr lang="en">
                <a:solidFill>
                  <a:schemeClr val="dk1"/>
                </a:solidFill>
              </a:rPr>
            </a:br>
            <a:r>
              <a:rPr lang="en">
                <a:solidFill>
                  <a:schemeClr val="dk1"/>
                </a:solidFill>
              </a:rPr>
              <a:t>50 to the Finance department and 50 to the Marketing department by subnetting their provided IP range.</a:t>
            </a:r>
            <a:endParaRPr>
              <a:solidFill>
                <a:srgbClr val="FFFFFF"/>
              </a:solidFill>
            </a:endParaRPr>
          </a:p>
        </p:txBody>
      </p:sp>
      <p:cxnSp>
        <p:nvCxnSpPr>
          <p:cNvPr id="4103" name="Google Shape;4103;p2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107"/>
        <p:cNvGrpSpPr/>
        <p:nvPr/>
      </p:nvGrpSpPr>
      <p:grpSpPr>
        <a:xfrm>
          <a:off x="0" y="0"/>
          <a:ext cx="0" cy="0"/>
          <a:chOff x="0" y="0"/>
          <a:chExt cx="0" cy="0"/>
        </a:xfrm>
      </p:grpSpPr>
      <p:sp>
        <p:nvSpPr>
          <p:cNvPr id="4108" name="Google Shape;4108;p237"/>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When we subnet, we don’t have to list and assign IP addresses one by one. Instead, we use a format known as </a:t>
            </a:r>
            <a:br>
              <a:rPr lang="en" sz="2400">
                <a:solidFill>
                  <a:schemeClr val="dk1"/>
                </a:solidFill>
                <a:latin typeface="Roboto Light"/>
                <a:ea typeface="Roboto Light"/>
                <a:cs typeface="Roboto Light"/>
                <a:sym typeface="Roboto Light"/>
              </a:rPr>
            </a:br>
            <a:r>
              <a:rPr lang="en" sz="2400">
                <a:solidFill>
                  <a:schemeClr val="dk1"/>
                </a:solidFill>
                <a:latin typeface="Roboto Medium"/>
                <a:ea typeface="Roboto Medium"/>
                <a:cs typeface="Roboto Medium"/>
                <a:sym typeface="Roboto Medium"/>
              </a:rPr>
              <a:t>Classless Inter-Domain Routing (CIDR)</a:t>
            </a:r>
            <a:r>
              <a:rPr lang="en" sz="2400">
                <a:solidFill>
                  <a:schemeClr val="dk1"/>
                </a:solidFill>
                <a:latin typeface="Roboto Light"/>
                <a:ea typeface="Roboto Light"/>
                <a:cs typeface="Roboto Light"/>
                <a:sym typeface="Roboto Light"/>
              </a:rPr>
              <a:t>. </a:t>
            </a:r>
            <a:endParaRPr sz="24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2400">
              <a:latin typeface="Roboto Light"/>
              <a:ea typeface="Roboto Light"/>
              <a:cs typeface="Roboto Light"/>
              <a:sym typeface="Roboto Light"/>
            </a:endParaRPr>
          </a:p>
        </p:txBody>
      </p:sp>
      <p:sp>
        <p:nvSpPr>
          <p:cNvPr id="4109" name="Google Shape;4109;p2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77</a:t>
            </a:fld>
            <a:endParaRPr sz="6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9DD6E0">
            <a:alpha val="56980"/>
          </a:srgbClr>
        </a:solidFill>
        <a:effectLst/>
      </p:bgPr>
    </p:bg>
    <p:spTree>
      <p:nvGrpSpPr>
        <p:cNvPr id="1" name="Shape 4113"/>
        <p:cNvGrpSpPr/>
        <p:nvPr/>
      </p:nvGrpSpPr>
      <p:grpSpPr>
        <a:xfrm>
          <a:off x="0" y="0"/>
          <a:ext cx="0" cy="0"/>
          <a:chOff x="0" y="0"/>
          <a:chExt cx="0" cy="0"/>
        </a:xfrm>
      </p:grpSpPr>
      <p:sp>
        <p:nvSpPr>
          <p:cNvPr id="4114" name="Google Shape;4114;p238"/>
          <p:cNvSpPr/>
          <p:nvPr/>
        </p:nvSpPr>
        <p:spPr>
          <a:xfrm flipH="1">
            <a:off x="480675" y="1526100"/>
            <a:ext cx="8208300" cy="3252900"/>
          </a:xfrm>
          <a:prstGeom prst="round2DiagRect">
            <a:avLst>
              <a:gd name="adj1" fmla="val 6221"/>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CIDRs</a:t>
            </a:r>
            <a:endParaRPr/>
          </a:p>
        </p:txBody>
      </p:sp>
      <p:sp>
        <p:nvSpPr>
          <p:cNvPr id="4116" name="Google Shape;4116;p2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CIDRs are made up of two sets of numbers: An IP address (the prefix) and a range of available IP addresses (the suffix).  </a:t>
            </a:r>
            <a:endParaRPr/>
          </a:p>
        </p:txBody>
      </p:sp>
      <p:sp>
        <p:nvSpPr>
          <p:cNvPr id="4117" name="Google Shape;4117;p238"/>
          <p:cNvSpPr txBox="1">
            <a:spLocks noGrp="1"/>
          </p:cNvSpPr>
          <p:nvPr>
            <p:ph type="body" idx="3"/>
          </p:nvPr>
        </p:nvSpPr>
        <p:spPr>
          <a:xfrm>
            <a:off x="64800" y="1904050"/>
            <a:ext cx="8987100" cy="436500"/>
          </a:xfrm>
          <a:prstGeom prst="rect">
            <a:avLst/>
          </a:prstGeom>
        </p:spPr>
        <p:txBody>
          <a:bodyPr spcFirstLastPara="1" wrap="square" lIns="457200" tIns="0" rIns="457200" bIns="914400" anchor="t" anchorCtr="0">
            <a:noAutofit/>
          </a:bodyPr>
          <a:lstStyle/>
          <a:p>
            <a:pPr marL="0" lvl="0" indent="0" algn="ctr" rtl="0">
              <a:spcBef>
                <a:spcPts val="0"/>
              </a:spcBef>
              <a:spcAft>
                <a:spcPts val="800"/>
              </a:spcAft>
              <a:buNone/>
            </a:pPr>
            <a:r>
              <a:rPr lang="en" sz="3000"/>
              <a:t>192.243.3.0 /24</a:t>
            </a:r>
            <a:endParaRPr sz="3000"/>
          </a:p>
        </p:txBody>
      </p:sp>
      <p:sp>
        <p:nvSpPr>
          <p:cNvPr id="4118" name="Google Shape;4118;p238"/>
          <p:cNvSpPr/>
          <p:nvPr/>
        </p:nvSpPr>
        <p:spPr>
          <a:xfrm rot="5400000">
            <a:off x="3946300" y="1554625"/>
            <a:ext cx="570300" cy="20208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38"/>
          <p:cNvSpPr/>
          <p:nvPr/>
        </p:nvSpPr>
        <p:spPr>
          <a:xfrm rot="5400000">
            <a:off x="5355000" y="2225725"/>
            <a:ext cx="570300" cy="6786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38"/>
          <p:cNvSpPr txBox="1"/>
          <p:nvPr/>
        </p:nvSpPr>
        <p:spPr>
          <a:xfrm>
            <a:off x="3868725" y="2894275"/>
            <a:ext cx="871200" cy="810900"/>
          </a:xfrm>
          <a:prstGeom prst="rect">
            <a:avLst/>
          </a:prstGeom>
          <a:solidFill>
            <a:srgbClr val="9DD6E0">
              <a:alpha val="56980"/>
            </a:srgb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a:ea typeface="Roboto"/>
                <a:cs typeface="Roboto"/>
                <a:sym typeface="Roboto"/>
              </a:rPr>
              <a:t>Prefix</a:t>
            </a:r>
            <a:r>
              <a:rPr lang="en">
                <a:latin typeface="Roboto"/>
                <a:ea typeface="Roboto"/>
                <a:cs typeface="Roboto"/>
                <a:sym typeface="Roboto"/>
              </a:rPr>
              <a:t>: </a:t>
            </a:r>
            <a:endParaRPr>
              <a:latin typeface="Roboto"/>
              <a:ea typeface="Roboto"/>
              <a:cs typeface="Roboto"/>
              <a:sym typeface="Roboto"/>
            </a:endParaRPr>
          </a:p>
          <a:p>
            <a:pPr marL="0" lvl="0" indent="0" algn="l" rtl="0">
              <a:spcBef>
                <a:spcPts val="0"/>
              </a:spcBef>
              <a:spcAft>
                <a:spcPts val="0"/>
              </a:spcAft>
              <a:buNone/>
            </a:pPr>
            <a:r>
              <a:rPr lang="en">
                <a:latin typeface="Roboto"/>
                <a:ea typeface="Roboto"/>
                <a:cs typeface="Roboto"/>
                <a:sym typeface="Roboto"/>
              </a:rPr>
              <a:t>An IP address.</a:t>
            </a:r>
            <a:endParaRPr>
              <a:latin typeface="Roboto"/>
              <a:ea typeface="Roboto"/>
              <a:cs typeface="Roboto"/>
              <a:sym typeface="Roboto"/>
            </a:endParaRPr>
          </a:p>
        </p:txBody>
      </p:sp>
      <p:sp>
        <p:nvSpPr>
          <p:cNvPr id="4121" name="Google Shape;4121;p238"/>
          <p:cNvSpPr txBox="1"/>
          <p:nvPr/>
        </p:nvSpPr>
        <p:spPr>
          <a:xfrm>
            <a:off x="5192675" y="2894275"/>
            <a:ext cx="2020800" cy="1626900"/>
          </a:xfrm>
          <a:prstGeom prst="rect">
            <a:avLst/>
          </a:prstGeom>
          <a:solidFill>
            <a:srgbClr val="9DD6E0">
              <a:alpha val="56980"/>
            </a:srgbClr>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Suffix:</a:t>
            </a:r>
            <a:endParaRPr b="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range of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IP addresses available.</a:t>
            </a: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24</a:t>
            </a:r>
            <a:r>
              <a:rPr lang="en">
                <a:solidFill>
                  <a:schemeClr val="dk1"/>
                </a:solidFill>
                <a:latin typeface="Roboto"/>
                <a:ea typeface="Roboto"/>
                <a:cs typeface="Roboto"/>
                <a:sym typeface="Roboto"/>
              </a:rPr>
              <a:t> means </a:t>
            </a:r>
            <a:r>
              <a:rPr lang="en" i="1">
                <a:solidFill>
                  <a:schemeClr val="dk1"/>
                </a:solidFill>
                <a:latin typeface="Roboto"/>
                <a:ea typeface="Roboto"/>
                <a:cs typeface="Roboto"/>
                <a:sym typeface="Roboto"/>
              </a:rPr>
              <a:t>everything after the first 24 bits is</a:t>
            </a:r>
            <a:r>
              <a:rPr lang="en">
                <a:solidFill>
                  <a:schemeClr val="dk1"/>
                </a:solidFill>
                <a:latin typeface="Roboto"/>
                <a:ea typeface="Roboto"/>
                <a:cs typeface="Roboto"/>
                <a:sym typeface="Roboto"/>
              </a:rPr>
              <a:t> </a:t>
            </a:r>
            <a:r>
              <a:rPr lang="en" b="1" i="1">
                <a:solidFill>
                  <a:schemeClr val="dk1"/>
                </a:solidFill>
                <a:latin typeface="Roboto"/>
                <a:ea typeface="Roboto"/>
                <a:cs typeface="Roboto"/>
                <a:sym typeface="Roboto"/>
              </a:rPr>
              <a:t>variable</a:t>
            </a:r>
            <a:r>
              <a:rPr lang="en">
                <a:solidFill>
                  <a:schemeClr val="dk1"/>
                </a:solidFill>
                <a:latin typeface="Roboto"/>
                <a:ea typeface="Roboto"/>
                <a:cs typeface="Roboto"/>
                <a:sym typeface="Roboto"/>
              </a:rPr>
              <a:t>.</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4122" name="Google Shape;4122;p2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78</a:t>
            </a:fld>
            <a:endParaRPr sz="6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9DD6E0">
            <a:alpha val="56980"/>
          </a:srgbClr>
        </a:solidFill>
        <a:effectLst/>
      </p:bgPr>
    </p:bg>
    <p:spTree>
      <p:nvGrpSpPr>
        <p:cNvPr id="1" name="Shape 4126"/>
        <p:cNvGrpSpPr/>
        <p:nvPr/>
      </p:nvGrpSpPr>
      <p:grpSpPr>
        <a:xfrm>
          <a:off x="0" y="0"/>
          <a:ext cx="0" cy="0"/>
          <a:chOff x="0" y="0"/>
          <a:chExt cx="0" cy="0"/>
        </a:xfrm>
      </p:grpSpPr>
      <p:sp>
        <p:nvSpPr>
          <p:cNvPr id="4127" name="Google Shape;4127;p239"/>
          <p:cNvSpPr/>
          <p:nvPr/>
        </p:nvSpPr>
        <p:spPr>
          <a:xfrm flipH="1">
            <a:off x="480675" y="1526100"/>
            <a:ext cx="8208300" cy="3252900"/>
          </a:xfrm>
          <a:prstGeom prst="round2DiagRect">
            <a:avLst>
              <a:gd name="adj1" fmla="val 6221"/>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CIDRs</a:t>
            </a:r>
            <a:endParaRPr/>
          </a:p>
        </p:txBody>
      </p:sp>
      <p:sp>
        <p:nvSpPr>
          <p:cNvPr id="4129" name="Google Shape;4129;p2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solidFill>
                  <a:schemeClr val="dk1"/>
                </a:solidFill>
              </a:rPr>
              <a:t>CIDRs are made up of two sets of numbers: An IP address and a range of available IP addresses.  </a:t>
            </a:r>
            <a:endParaRPr/>
          </a:p>
        </p:txBody>
      </p:sp>
      <p:sp>
        <p:nvSpPr>
          <p:cNvPr id="4130" name="Google Shape;4130;p239"/>
          <p:cNvSpPr txBox="1"/>
          <p:nvPr/>
        </p:nvSpPr>
        <p:spPr>
          <a:xfrm>
            <a:off x="3254375" y="3227575"/>
            <a:ext cx="499200" cy="4818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8 bits</a:t>
            </a:r>
            <a:endParaRPr sz="1200">
              <a:latin typeface="Roboto"/>
              <a:ea typeface="Roboto"/>
              <a:cs typeface="Roboto"/>
              <a:sym typeface="Roboto"/>
            </a:endParaRPr>
          </a:p>
        </p:txBody>
      </p:sp>
      <p:sp>
        <p:nvSpPr>
          <p:cNvPr id="4131" name="Google Shape;4131;p239"/>
          <p:cNvSpPr txBox="1"/>
          <p:nvPr/>
        </p:nvSpPr>
        <p:spPr>
          <a:xfrm>
            <a:off x="3753704" y="3227575"/>
            <a:ext cx="499200" cy="4818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8 bits</a:t>
            </a:r>
            <a:endParaRPr sz="1200">
              <a:solidFill>
                <a:schemeClr val="dk1"/>
              </a:solidFill>
              <a:latin typeface="Calibri"/>
              <a:ea typeface="Calibri"/>
              <a:cs typeface="Calibri"/>
              <a:sym typeface="Calibri"/>
            </a:endParaRPr>
          </a:p>
        </p:txBody>
      </p:sp>
      <p:sp>
        <p:nvSpPr>
          <p:cNvPr id="4132" name="Google Shape;4132;p239"/>
          <p:cNvSpPr txBox="1"/>
          <p:nvPr/>
        </p:nvSpPr>
        <p:spPr>
          <a:xfrm>
            <a:off x="4253032" y="3227575"/>
            <a:ext cx="499200" cy="481800"/>
          </a:xfrm>
          <a:prstGeom prst="rect">
            <a:avLst/>
          </a:prstGeom>
          <a:noFill/>
          <a:ln w="19050"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8 bits</a:t>
            </a:r>
            <a:endParaRPr sz="1200">
              <a:solidFill>
                <a:schemeClr val="dk1"/>
              </a:solidFill>
              <a:latin typeface="Calibri"/>
              <a:ea typeface="Calibri"/>
              <a:cs typeface="Calibri"/>
              <a:sym typeface="Calibri"/>
            </a:endParaRPr>
          </a:p>
        </p:txBody>
      </p:sp>
      <p:sp>
        <p:nvSpPr>
          <p:cNvPr id="4133" name="Google Shape;4133;p239"/>
          <p:cNvSpPr txBox="1"/>
          <p:nvPr/>
        </p:nvSpPr>
        <p:spPr>
          <a:xfrm>
            <a:off x="4752361" y="3227575"/>
            <a:ext cx="499200" cy="481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8 bits</a:t>
            </a:r>
            <a:endParaRPr sz="1200">
              <a:solidFill>
                <a:schemeClr val="dk1"/>
              </a:solidFill>
              <a:latin typeface="Calibri"/>
              <a:ea typeface="Calibri"/>
              <a:cs typeface="Calibri"/>
              <a:sym typeface="Calibri"/>
            </a:endParaRPr>
          </a:p>
        </p:txBody>
      </p:sp>
      <p:sp>
        <p:nvSpPr>
          <p:cNvPr id="4134" name="Google Shape;4134;p239"/>
          <p:cNvSpPr txBox="1"/>
          <p:nvPr/>
        </p:nvSpPr>
        <p:spPr>
          <a:xfrm>
            <a:off x="3254375" y="2910800"/>
            <a:ext cx="1997400" cy="31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32 bits</a:t>
            </a:r>
            <a:endParaRPr sz="1200">
              <a:latin typeface="Roboto"/>
              <a:ea typeface="Roboto"/>
              <a:cs typeface="Roboto"/>
              <a:sym typeface="Roboto"/>
            </a:endParaRPr>
          </a:p>
        </p:txBody>
      </p:sp>
      <p:sp>
        <p:nvSpPr>
          <p:cNvPr id="4135" name="Google Shape;4135;p239"/>
          <p:cNvSpPr txBox="1"/>
          <p:nvPr/>
        </p:nvSpPr>
        <p:spPr>
          <a:xfrm>
            <a:off x="5453950" y="2910800"/>
            <a:ext cx="3117600" cy="7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Inconsolata"/>
                <a:ea typeface="Inconsolata"/>
                <a:cs typeface="Inconsolata"/>
                <a:sym typeface="Inconsolata"/>
              </a:rPr>
              <a:t>24</a:t>
            </a:r>
            <a:r>
              <a:rPr lang="en">
                <a:latin typeface="Roboto"/>
                <a:ea typeface="Roboto"/>
                <a:cs typeface="Roboto"/>
                <a:sym typeface="Roboto"/>
              </a:rPr>
              <a:t> means the first 24 bits </a:t>
            </a:r>
            <a:br>
              <a:rPr lang="en">
                <a:latin typeface="Roboto"/>
                <a:ea typeface="Roboto"/>
                <a:cs typeface="Roboto"/>
                <a:sym typeface="Roboto"/>
              </a:rPr>
            </a:br>
            <a:r>
              <a:rPr lang="en">
                <a:latin typeface="Roboto"/>
                <a:ea typeface="Roboto"/>
                <a:cs typeface="Roboto"/>
                <a:sym typeface="Roboto"/>
              </a:rPr>
              <a:t>(three octets) are </a:t>
            </a:r>
            <a:r>
              <a:rPr lang="en" b="1">
                <a:solidFill>
                  <a:srgbClr val="990000"/>
                </a:solidFill>
                <a:latin typeface="Roboto"/>
                <a:ea typeface="Roboto"/>
                <a:cs typeface="Roboto"/>
                <a:sym typeface="Roboto"/>
              </a:rPr>
              <a:t>static</a:t>
            </a:r>
            <a:r>
              <a:rPr lang="en" b="1">
                <a:latin typeface="Roboto"/>
                <a:ea typeface="Roboto"/>
                <a:cs typeface="Roboto"/>
                <a:sym typeface="Roboto"/>
              </a:rPr>
              <a:t>.</a:t>
            </a:r>
            <a:endParaRPr>
              <a:latin typeface="Roboto"/>
              <a:ea typeface="Roboto"/>
              <a:cs typeface="Roboto"/>
              <a:sym typeface="Roboto"/>
            </a:endParaRPr>
          </a:p>
        </p:txBody>
      </p:sp>
      <p:sp>
        <p:nvSpPr>
          <p:cNvPr id="4136" name="Google Shape;4136;p2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79</a:t>
            </a:fld>
            <a:endParaRPr sz="600"/>
          </a:p>
        </p:txBody>
      </p:sp>
      <p:sp>
        <p:nvSpPr>
          <p:cNvPr id="4137" name="Google Shape;4137;p239"/>
          <p:cNvSpPr txBox="1">
            <a:spLocks noGrp="1"/>
          </p:cNvSpPr>
          <p:nvPr>
            <p:ph type="body" idx="3"/>
          </p:nvPr>
        </p:nvSpPr>
        <p:spPr>
          <a:xfrm>
            <a:off x="64800" y="1904050"/>
            <a:ext cx="8987100" cy="436500"/>
          </a:xfrm>
          <a:prstGeom prst="rect">
            <a:avLst/>
          </a:prstGeom>
        </p:spPr>
        <p:txBody>
          <a:bodyPr spcFirstLastPara="1" wrap="square" lIns="457200" tIns="0" rIns="457200" bIns="914400" anchor="t" anchorCtr="0">
            <a:noAutofit/>
          </a:bodyPr>
          <a:lstStyle/>
          <a:p>
            <a:pPr marL="0" lvl="0" indent="0" algn="ctr" rtl="0">
              <a:spcBef>
                <a:spcPts val="0"/>
              </a:spcBef>
              <a:spcAft>
                <a:spcPts val="800"/>
              </a:spcAft>
              <a:buNone/>
            </a:pPr>
            <a:r>
              <a:rPr lang="en" sz="3000"/>
              <a:t>192.243.3.0 /24</a:t>
            </a:r>
            <a:endParaRPr sz="3000"/>
          </a:p>
        </p:txBody>
      </p:sp>
      <p:sp>
        <p:nvSpPr>
          <p:cNvPr id="4138" name="Google Shape;4138;p239"/>
          <p:cNvSpPr/>
          <p:nvPr/>
        </p:nvSpPr>
        <p:spPr>
          <a:xfrm rot="5400000">
            <a:off x="3946300" y="1554625"/>
            <a:ext cx="570300" cy="20208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39"/>
          <p:cNvSpPr/>
          <p:nvPr/>
        </p:nvSpPr>
        <p:spPr>
          <a:xfrm rot="5400000">
            <a:off x="5355000" y="2225725"/>
            <a:ext cx="570300" cy="6786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46"/>
        <p:cNvGrpSpPr/>
        <p:nvPr/>
      </p:nvGrpSpPr>
      <p:grpSpPr>
        <a:xfrm>
          <a:off x="0" y="0"/>
          <a:ext cx="0" cy="0"/>
          <a:chOff x="0" y="0"/>
          <a:chExt cx="0" cy="0"/>
        </a:xfrm>
      </p:grpSpPr>
      <p:sp>
        <p:nvSpPr>
          <p:cNvPr id="3147" name="Google Shape;3147;p1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Communication: The Client-Server Model</a:t>
            </a:r>
            <a:endParaRPr/>
          </a:p>
        </p:txBody>
      </p:sp>
      <p:sp>
        <p:nvSpPr>
          <p:cNvPr id="3148" name="Google Shape;3148;p168"/>
          <p:cNvSpPr txBox="1">
            <a:spLocks noGrp="1"/>
          </p:cNvSpPr>
          <p:nvPr>
            <p:ph type="subTitle" idx="1"/>
          </p:nvPr>
        </p:nvSpPr>
        <p:spPr>
          <a:xfrm>
            <a:off x="0" y="675975"/>
            <a:ext cx="9144000" cy="765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The </a:t>
            </a:r>
            <a:r>
              <a:rPr lang="en" b="1"/>
              <a:t>client-server model</a:t>
            </a:r>
            <a:r>
              <a:rPr lang="en"/>
              <a:t> is a network computing model that defines </a:t>
            </a:r>
            <a:br>
              <a:rPr lang="en"/>
            </a:br>
            <a:r>
              <a:rPr lang="en"/>
              <a:t>how resources and services are shared across a network.</a:t>
            </a:r>
            <a:endParaRPr/>
          </a:p>
        </p:txBody>
      </p:sp>
      <p:sp>
        <p:nvSpPr>
          <p:cNvPr id="3149" name="Google Shape;3149;p1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grpSp>
        <p:nvGrpSpPr>
          <p:cNvPr id="3150" name="Google Shape;3150;p168"/>
          <p:cNvGrpSpPr/>
          <p:nvPr/>
        </p:nvGrpSpPr>
        <p:grpSpPr>
          <a:xfrm>
            <a:off x="2056625" y="4176800"/>
            <a:ext cx="5884200" cy="605400"/>
            <a:chOff x="2021100" y="4176800"/>
            <a:chExt cx="5884200" cy="605400"/>
          </a:xfrm>
        </p:grpSpPr>
        <p:sp>
          <p:nvSpPr>
            <p:cNvPr id="3151" name="Google Shape;3151;p168"/>
            <p:cNvSpPr/>
            <p:nvPr/>
          </p:nvSpPr>
          <p:spPr>
            <a:xfrm>
              <a:off x="4887000" y="4176800"/>
              <a:ext cx="3018300" cy="605400"/>
            </a:xfrm>
            <a:prstGeom prst="bentUpArrow">
              <a:avLst>
                <a:gd name="adj1" fmla="val 25000"/>
                <a:gd name="adj2" fmla="val 25000"/>
                <a:gd name="adj3" fmla="val 25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68"/>
            <p:cNvSpPr/>
            <p:nvPr/>
          </p:nvSpPr>
          <p:spPr>
            <a:xfrm flipH="1">
              <a:off x="2021100" y="4176800"/>
              <a:ext cx="3018300" cy="605400"/>
            </a:xfrm>
            <a:prstGeom prst="bentUpArrow">
              <a:avLst>
                <a:gd name="adj1" fmla="val 25000"/>
                <a:gd name="adj2" fmla="val 25000"/>
                <a:gd name="adj3" fmla="val 25000"/>
              </a:avLst>
            </a:prstGeom>
            <a:solidFill>
              <a:srgbClr val="F08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53" name="Google Shape;3153;p168"/>
          <p:cNvPicPr preferRelativeResize="0"/>
          <p:nvPr/>
        </p:nvPicPr>
        <p:blipFill rotWithShape="1">
          <a:blip r:embed="rId3">
            <a:alphaModFix/>
          </a:blip>
          <a:srcRect t="23758" r="51763" b="8765"/>
          <a:stretch/>
        </p:blipFill>
        <p:spPr>
          <a:xfrm>
            <a:off x="841050" y="2105450"/>
            <a:ext cx="2872200" cy="2153475"/>
          </a:xfrm>
          <a:prstGeom prst="rect">
            <a:avLst/>
          </a:prstGeom>
          <a:noFill/>
          <a:ln>
            <a:noFill/>
          </a:ln>
        </p:spPr>
      </p:pic>
      <p:pic>
        <p:nvPicPr>
          <p:cNvPr id="3154" name="Google Shape;3154;p168"/>
          <p:cNvPicPr preferRelativeResize="0"/>
          <p:nvPr/>
        </p:nvPicPr>
        <p:blipFill rotWithShape="1">
          <a:blip r:embed="rId3">
            <a:alphaModFix/>
          </a:blip>
          <a:srcRect l="77499" t="1533" r="-729" b="8763"/>
          <a:stretch/>
        </p:blipFill>
        <p:spPr>
          <a:xfrm>
            <a:off x="7023900" y="1396125"/>
            <a:ext cx="1383200" cy="2862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9DD6E0">
            <a:alpha val="56980"/>
          </a:srgbClr>
        </a:solidFill>
        <a:effectLst/>
      </p:bgPr>
    </p:bg>
    <p:spTree>
      <p:nvGrpSpPr>
        <p:cNvPr id="1" name="Shape 4143"/>
        <p:cNvGrpSpPr/>
        <p:nvPr/>
      </p:nvGrpSpPr>
      <p:grpSpPr>
        <a:xfrm>
          <a:off x="0" y="0"/>
          <a:ext cx="0" cy="0"/>
          <a:chOff x="0" y="0"/>
          <a:chExt cx="0" cy="0"/>
        </a:xfrm>
      </p:grpSpPr>
      <p:sp>
        <p:nvSpPr>
          <p:cNvPr id="4144" name="Google Shape;4144;p240"/>
          <p:cNvSpPr/>
          <p:nvPr/>
        </p:nvSpPr>
        <p:spPr>
          <a:xfrm flipH="1">
            <a:off x="480675" y="1526100"/>
            <a:ext cx="8208300" cy="3252900"/>
          </a:xfrm>
          <a:prstGeom prst="round2DiagRect">
            <a:avLst>
              <a:gd name="adj1" fmla="val 6221"/>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CIDRs</a:t>
            </a:r>
            <a:endParaRPr/>
          </a:p>
        </p:txBody>
      </p:sp>
      <p:sp>
        <p:nvSpPr>
          <p:cNvPr id="4146" name="Google Shape;4146;p2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CIDRs are comprised of two sets of numbers: An IP address and a range </a:t>
            </a:r>
            <a:br>
              <a:rPr lang="en"/>
            </a:br>
            <a:r>
              <a:rPr lang="en"/>
              <a:t>of IP addresses available.  </a:t>
            </a:r>
            <a:endParaRPr/>
          </a:p>
        </p:txBody>
      </p:sp>
      <p:sp>
        <p:nvSpPr>
          <p:cNvPr id="4147" name="Google Shape;4147;p2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80</a:t>
            </a:fld>
            <a:endParaRPr sz="600"/>
          </a:p>
        </p:txBody>
      </p:sp>
      <p:sp>
        <p:nvSpPr>
          <p:cNvPr id="4148" name="Google Shape;4148;p240"/>
          <p:cNvSpPr txBox="1"/>
          <p:nvPr/>
        </p:nvSpPr>
        <p:spPr>
          <a:xfrm>
            <a:off x="3254375" y="3227575"/>
            <a:ext cx="499200" cy="4818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8 bits</a:t>
            </a:r>
            <a:endParaRPr sz="1200">
              <a:latin typeface="Roboto"/>
              <a:ea typeface="Roboto"/>
              <a:cs typeface="Roboto"/>
              <a:sym typeface="Roboto"/>
            </a:endParaRPr>
          </a:p>
        </p:txBody>
      </p:sp>
      <p:sp>
        <p:nvSpPr>
          <p:cNvPr id="4149" name="Google Shape;4149;p240"/>
          <p:cNvSpPr txBox="1"/>
          <p:nvPr/>
        </p:nvSpPr>
        <p:spPr>
          <a:xfrm>
            <a:off x="3753704" y="3227575"/>
            <a:ext cx="499200" cy="4818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8 bits</a:t>
            </a:r>
            <a:endParaRPr sz="1200">
              <a:solidFill>
                <a:schemeClr val="dk1"/>
              </a:solidFill>
              <a:latin typeface="Calibri"/>
              <a:ea typeface="Calibri"/>
              <a:cs typeface="Calibri"/>
              <a:sym typeface="Calibri"/>
            </a:endParaRPr>
          </a:p>
        </p:txBody>
      </p:sp>
      <p:sp>
        <p:nvSpPr>
          <p:cNvPr id="4150" name="Google Shape;4150;p240"/>
          <p:cNvSpPr txBox="1"/>
          <p:nvPr/>
        </p:nvSpPr>
        <p:spPr>
          <a:xfrm>
            <a:off x="4253032" y="3227575"/>
            <a:ext cx="499200" cy="4818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8 bits</a:t>
            </a:r>
            <a:endParaRPr sz="1200">
              <a:solidFill>
                <a:schemeClr val="dk1"/>
              </a:solidFill>
              <a:latin typeface="Calibri"/>
              <a:ea typeface="Calibri"/>
              <a:cs typeface="Calibri"/>
              <a:sym typeface="Calibri"/>
            </a:endParaRPr>
          </a:p>
        </p:txBody>
      </p:sp>
      <p:sp>
        <p:nvSpPr>
          <p:cNvPr id="4151" name="Google Shape;4151;p240"/>
          <p:cNvSpPr txBox="1"/>
          <p:nvPr/>
        </p:nvSpPr>
        <p:spPr>
          <a:xfrm>
            <a:off x="4752361" y="3227575"/>
            <a:ext cx="499200" cy="481800"/>
          </a:xfrm>
          <a:prstGeom prst="rect">
            <a:avLst/>
          </a:prstGeom>
          <a:noFill/>
          <a:ln w="38100" cap="flat" cmpd="sng">
            <a:solidFill>
              <a:srgbClr val="F1C23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8 bits</a:t>
            </a:r>
            <a:endParaRPr sz="1200">
              <a:solidFill>
                <a:schemeClr val="dk1"/>
              </a:solidFill>
              <a:latin typeface="Calibri"/>
              <a:ea typeface="Calibri"/>
              <a:cs typeface="Calibri"/>
              <a:sym typeface="Calibri"/>
            </a:endParaRPr>
          </a:p>
        </p:txBody>
      </p:sp>
      <p:sp>
        <p:nvSpPr>
          <p:cNvPr id="4152" name="Google Shape;4152;p240"/>
          <p:cNvSpPr txBox="1"/>
          <p:nvPr/>
        </p:nvSpPr>
        <p:spPr>
          <a:xfrm>
            <a:off x="3254375" y="2910800"/>
            <a:ext cx="1997400" cy="31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32 bits</a:t>
            </a:r>
            <a:endParaRPr sz="1200">
              <a:latin typeface="Roboto"/>
              <a:ea typeface="Roboto"/>
              <a:cs typeface="Roboto"/>
              <a:sym typeface="Roboto"/>
            </a:endParaRPr>
          </a:p>
        </p:txBody>
      </p:sp>
      <p:sp>
        <p:nvSpPr>
          <p:cNvPr id="4153" name="Google Shape;4153;p240"/>
          <p:cNvSpPr txBox="1"/>
          <p:nvPr/>
        </p:nvSpPr>
        <p:spPr>
          <a:xfrm>
            <a:off x="5453950" y="2911150"/>
            <a:ext cx="3117600" cy="17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24</a:t>
            </a:r>
            <a:r>
              <a:rPr lang="en">
                <a:solidFill>
                  <a:schemeClr val="dk1"/>
                </a:solidFill>
                <a:latin typeface="Roboto"/>
                <a:ea typeface="Roboto"/>
                <a:cs typeface="Roboto"/>
                <a:sym typeface="Roboto"/>
              </a:rPr>
              <a:t> means the first 24 bits (three octets) are </a:t>
            </a:r>
            <a:r>
              <a:rPr lang="en" b="1">
                <a:solidFill>
                  <a:srgbClr val="990000"/>
                </a:solidFill>
                <a:latin typeface="Roboto"/>
                <a:ea typeface="Roboto"/>
                <a:cs typeface="Roboto"/>
                <a:sym typeface="Roboto"/>
              </a:rPr>
              <a:t>static</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marL="0" lvl="0" indent="0" algn="l" rtl="0">
              <a:spcBef>
                <a:spcPts val="400"/>
              </a:spcBef>
              <a:spcAft>
                <a:spcPts val="0"/>
              </a:spcAft>
              <a:buClr>
                <a:schemeClr val="dk1"/>
              </a:buClr>
              <a:buSzPts val="1100"/>
              <a:buFont typeface="Arial"/>
              <a:buNone/>
            </a:pPr>
            <a:r>
              <a:rPr lang="en">
                <a:solidFill>
                  <a:schemeClr val="dk1"/>
                </a:solidFill>
                <a:latin typeface="Roboto"/>
                <a:ea typeface="Roboto"/>
                <a:cs typeface="Roboto"/>
                <a:sym typeface="Roboto"/>
              </a:rPr>
              <a:t>The last 8 bits (.</a:t>
            </a:r>
            <a:r>
              <a:rPr lang="en" sz="1600">
                <a:solidFill>
                  <a:schemeClr val="dk1"/>
                </a:solidFill>
                <a:latin typeface="Inconsolata"/>
                <a:ea typeface="Inconsolata"/>
                <a:cs typeface="Inconsolata"/>
                <a:sym typeface="Inconsolata"/>
              </a:rPr>
              <a:t>0</a:t>
            </a:r>
            <a:r>
              <a:rPr lang="en">
                <a:solidFill>
                  <a:schemeClr val="dk1"/>
                </a:solidFill>
                <a:latin typeface="Roboto"/>
                <a:ea typeface="Roboto"/>
                <a:cs typeface="Roboto"/>
                <a:sym typeface="Roboto"/>
              </a:rPr>
              <a:t>) is </a:t>
            </a:r>
            <a:r>
              <a:rPr lang="en" b="1">
                <a:solidFill>
                  <a:srgbClr val="BF9000"/>
                </a:solidFill>
                <a:latin typeface="Roboto"/>
                <a:ea typeface="Roboto"/>
                <a:cs typeface="Roboto"/>
                <a:sym typeface="Roboto"/>
              </a:rPr>
              <a:t>variable</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marL="342900" lvl="0" indent="-304800" algn="l" rtl="0">
              <a:lnSpc>
                <a:spcPct val="115000"/>
              </a:lnSpc>
              <a:spcBef>
                <a:spcPts val="40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range of each octet is </a:t>
            </a:r>
            <a:r>
              <a:rPr lang="en">
                <a:solidFill>
                  <a:schemeClr val="dk1"/>
                </a:solidFill>
                <a:latin typeface="Inconsolata"/>
                <a:ea typeface="Inconsolata"/>
                <a:cs typeface="Inconsolata"/>
                <a:sym typeface="Inconsolata"/>
              </a:rPr>
              <a:t>0</a:t>
            </a:r>
            <a:r>
              <a:rPr lang="en">
                <a:solidFill>
                  <a:schemeClr val="dk1"/>
                </a:solidFill>
                <a:latin typeface="Roboto"/>
                <a:ea typeface="Roboto"/>
                <a:cs typeface="Roboto"/>
                <a:sym typeface="Roboto"/>
              </a:rPr>
              <a:t>–</a:t>
            </a:r>
            <a:r>
              <a:rPr lang="en">
                <a:solidFill>
                  <a:schemeClr val="dk1"/>
                </a:solidFill>
                <a:latin typeface="Inconsolata"/>
                <a:ea typeface="Inconsolata"/>
                <a:cs typeface="Inconsolata"/>
                <a:sym typeface="Inconsolata"/>
              </a:rPr>
              <a:t>255</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3429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There are 256 available IP addresses </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 the range </a:t>
            </a:r>
            <a:r>
              <a:rPr lang="en">
                <a:solidFill>
                  <a:schemeClr val="dk1"/>
                </a:solidFill>
                <a:latin typeface="Inconsolata"/>
                <a:ea typeface="Inconsolata"/>
                <a:cs typeface="Inconsolata"/>
                <a:sym typeface="Inconsolata"/>
              </a:rPr>
              <a:t>192.243.3.0/24</a:t>
            </a:r>
            <a:r>
              <a:rPr lang="en">
                <a:solidFill>
                  <a:schemeClr val="dk1"/>
                </a:solidFill>
                <a:latin typeface="Roboto"/>
                <a:ea typeface="Roboto"/>
                <a:cs typeface="Roboto"/>
                <a:sym typeface="Roboto"/>
              </a:rPr>
              <a:t>.</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0" lvl="0" indent="0" algn="l" rtl="0">
              <a:spcBef>
                <a:spcPts val="400"/>
              </a:spcBef>
              <a:spcAft>
                <a:spcPts val="400"/>
              </a:spcAft>
              <a:buNone/>
            </a:pPr>
            <a:endParaRPr sz="1200">
              <a:latin typeface="Roboto"/>
              <a:ea typeface="Roboto"/>
              <a:cs typeface="Roboto"/>
              <a:sym typeface="Roboto"/>
            </a:endParaRPr>
          </a:p>
        </p:txBody>
      </p:sp>
      <p:sp>
        <p:nvSpPr>
          <p:cNvPr id="4154" name="Google Shape;4154;p240"/>
          <p:cNvSpPr txBox="1">
            <a:spLocks noGrp="1"/>
          </p:cNvSpPr>
          <p:nvPr>
            <p:ph type="body" idx="3"/>
          </p:nvPr>
        </p:nvSpPr>
        <p:spPr>
          <a:xfrm>
            <a:off x="64800" y="1904050"/>
            <a:ext cx="8987100" cy="436500"/>
          </a:xfrm>
          <a:prstGeom prst="rect">
            <a:avLst/>
          </a:prstGeom>
        </p:spPr>
        <p:txBody>
          <a:bodyPr spcFirstLastPara="1" wrap="square" lIns="457200" tIns="0" rIns="457200" bIns="914400" anchor="t" anchorCtr="0">
            <a:noAutofit/>
          </a:bodyPr>
          <a:lstStyle/>
          <a:p>
            <a:pPr marL="0" lvl="0" indent="0" algn="ctr" rtl="0">
              <a:spcBef>
                <a:spcPts val="0"/>
              </a:spcBef>
              <a:spcAft>
                <a:spcPts val="800"/>
              </a:spcAft>
              <a:buNone/>
            </a:pPr>
            <a:r>
              <a:rPr lang="en" sz="3000"/>
              <a:t>192.243.3.0 /24</a:t>
            </a:r>
            <a:endParaRPr sz="3000"/>
          </a:p>
        </p:txBody>
      </p:sp>
      <p:sp>
        <p:nvSpPr>
          <p:cNvPr id="4155" name="Google Shape;4155;p240"/>
          <p:cNvSpPr/>
          <p:nvPr/>
        </p:nvSpPr>
        <p:spPr>
          <a:xfrm rot="5400000">
            <a:off x="3946300" y="1554625"/>
            <a:ext cx="570300" cy="20208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40"/>
          <p:cNvSpPr/>
          <p:nvPr/>
        </p:nvSpPr>
        <p:spPr>
          <a:xfrm rot="5400000">
            <a:off x="5355000" y="2225725"/>
            <a:ext cx="570300" cy="6786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9DD6E0">
            <a:alpha val="56980"/>
          </a:srgbClr>
        </a:solidFill>
        <a:effectLst/>
      </p:bgPr>
    </p:bg>
    <p:spTree>
      <p:nvGrpSpPr>
        <p:cNvPr id="1" name="Shape 4160"/>
        <p:cNvGrpSpPr/>
        <p:nvPr/>
      </p:nvGrpSpPr>
      <p:grpSpPr>
        <a:xfrm>
          <a:off x="0" y="0"/>
          <a:ext cx="0" cy="0"/>
          <a:chOff x="0" y="0"/>
          <a:chExt cx="0" cy="0"/>
        </a:xfrm>
      </p:grpSpPr>
      <p:pic>
        <p:nvPicPr>
          <p:cNvPr id="4161" name="Google Shape;4161;p241"/>
          <p:cNvPicPr preferRelativeResize="0"/>
          <p:nvPr/>
        </p:nvPicPr>
        <p:blipFill rotWithShape="1">
          <a:blip r:embed="rId3">
            <a:alphaModFix/>
          </a:blip>
          <a:srcRect t="-2960" b="2960"/>
          <a:stretch/>
        </p:blipFill>
        <p:spPr>
          <a:xfrm>
            <a:off x="0" y="0"/>
            <a:ext cx="9144000" cy="5143500"/>
          </a:xfrm>
          <a:prstGeom prst="rect">
            <a:avLst/>
          </a:prstGeom>
          <a:noFill/>
          <a:ln>
            <a:noFill/>
          </a:ln>
        </p:spPr>
      </p:pic>
      <p:sp>
        <p:nvSpPr>
          <p:cNvPr id="4162" name="Google Shape;4162;p2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Range Calculator</a:t>
            </a:r>
            <a:endParaRPr/>
          </a:p>
        </p:txBody>
      </p:sp>
      <p:sp>
        <p:nvSpPr>
          <p:cNvPr id="4163" name="Google Shape;4163;p241"/>
          <p:cNvSpPr txBox="1">
            <a:spLocks noGrp="1"/>
          </p:cNvSpPr>
          <p:nvPr>
            <p:ph type="subTitle" idx="1"/>
          </p:nvPr>
        </p:nvSpPr>
        <p:spPr>
          <a:xfrm>
            <a:off x="0" y="675975"/>
            <a:ext cx="84705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use online tools to easily calculate an IP address range.</a:t>
            </a:r>
            <a:endParaRPr/>
          </a:p>
        </p:txBody>
      </p:sp>
      <p:sp>
        <p:nvSpPr>
          <p:cNvPr id="4164" name="Google Shape;4164;p241"/>
          <p:cNvSpPr txBox="1">
            <a:spLocks noGrp="1"/>
          </p:cNvSpPr>
          <p:nvPr>
            <p:ph type="body" idx="3"/>
          </p:nvPr>
        </p:nvSpPr>
        <p:spPr>
          <a:xfrm>
            <a:off x="2813700" y="2188225"/>
            <a:ext cx="3315000" cy="1105200"/>
          </a:xfrm>
          <a:prstGeom prst="rect">
            <a:avLst/>
          </a:prstGeom>
        </p:spPr>
        <p:txBody>
          <a:bodyPr spcFirstLastPara="1" wrap="square" lIns="0" tIns="91425" rIns="0" bIns="91425" anchor="t" anchorCtr="0">
            <a:noAutofit/>
          </a:bodyPr>
          <a:lstStyle/>
          <a:p>
            <a:pPr marL="0" lvl="0" indent="0" algn="ctr" rtl="0">
              <a:spcBef>
                <a:spcPts val="0"/>
              </a:spcBef>
              <a:spcAft>
                <a:spcPts val="800"/>
              </a:spcAft>
              <a:buNone/>
            </a:pPr>
            <a:r>
              <a:rPr lang="en" sz="1600" b="1">
                <a:solidFill>
                  <a:srgbClr val="FFFFFF"/>
                </a:solidFill>
              </a:rPr>
              <a:t>CIDR-IP Range Calculator</a:t>
            </a:r>
            <a:br>
              <a:rPr lang="en" sz="1600" b="1">
                <a:solidFill>
                  <a:srgbClr val="FFFFFF"/>
                </a:solidFill>
              </a:rPr>
            </a:br>
            <a:r>
              <a:rPr lang="en" sz="1600" b="1" u="sng">
                <a:solidFill>
                  <a:schemeClr val="accent5"/>
                </a:solidFill>
                <a:hlinkClick r:id="rId4">
                  <a:extLst>
                    <a:ext uri="{A12FA001-AC4F-418D-AE19-62706E023703}">
                      <ahyp:hlinkClr xmlns:ahyp="http://schemas.microsoft.com/office/drawing/2018/hyperlinkcolor" val="tx"/>
                    </a:ext>
                  </a:extLst>
                </a:hlinkClick>
              </a:rPr>
              <a:t>ipaddressguide.com/cidr</a:t>
            </a:r>
            <a:endParaRPr sz="1600" b="1"/>
          </a:p>
        </p:txBody>
      </p:sp>
      <p:sp>
        <p:nvSpPr>
          <p:cNvPr id="4165" name="Google Shape;4165;p2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81</a:t>
            </a:fld>
            <a:endParaRPr sz="6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169"/>
        <p:cNvGrpSpPr/>
        <p:nvPr/>
      </p:nvGrpSpPr>
      <p:grpSpPr>
        <a:xfrm>
          <a:off x="0" y="0"/>
          <a:ext cx="0" cy="0"/>
          <a:chOff x="0" y="0"/>
          <a:chExt cx="0" cy="0"/>
        </a:xfrm>
      </p:grpSpPr>
      <p:sp>
        <p:nvSpPr>
          <p:cNvPr id="4170" name="Google Shape;4170;p2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MAC Address</a:t>
            </a:r>
            <a:endParaRPr/>
          </a:p>
        </p:txBody>
      </p:sp>
      <p:sp>
        <p:nvSpPr>
          <p:cNvPr id="4171" name="Google Shape;4171;p24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Another important network address utilized </a:t>
            </a:r>
            <a:r>
              <a:rPr lang="en" b="1"/>
              <a:t>within a LAN</a:t>
            </a:r>
            <a:r>
              <a:rPr lang="en"/>
              <a:t> is the </a:t>
            </a:r>
            <a:r>
              <a:rPr lang="en">
                <a:latin typeface="Roboto Medium"/>
                <a:ea typeface="Roboto Medium"/>
                <a:cs typeface="Roboto Medium"/>
                <a:sym typeface="Roboto Medium"/>
              </a:rPr>
              <a:t>Media Access Control Address (MAC address).</a:t>
            </a:r>
            <a:endParaRPr>
              <a:latin typeface="Roboto Medium"/>
              <a:ea typeface="Roboto Medium"/>
              <a:cs typeface="Roboto Medium"/>
              <a:sym typeface="Roboto Medium"/>
            </a:endParaRPr>
          </a:p>
          <a:p>
            <a:pPr marL="0" lvl="0" indent="0" algn="l" rtl="0">
              <a:spcBef>
                <a:spcPts val="0"/>
              </a:spcBef>
              <a:spcAft>
                <a:spcPts val="0"/>
              </a:spcAft>
              <a:buNone/>
            </a:pPr>
            <a:endParaRPr/>
          </a:p>
        </p:txBody>
      </p:sp>
      <p:sp>
        <p:nvSpPr>
          <p:cNvPr id="4172" name="Google Shape;4172;p2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82</a:t>
            </a:fld>
            <a:endParaRPr sz="600"/>
          </a:p>
        </p:txBody>
      </p:sp>
      <p:sp>
        <p:nvSpPr>
          <p:cNvPr id="4173" name="Google Shape;4173;p242"/>
          <p:cNvSpPr/>
          <p:nvPr/>
        </p:nvSpPr>
        <p:spPr>
          <a:xfrm>
            <a:off x="1352550" y="1531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42"/>
          <p:cNvSpPr txBox="1">
            <a:spLocks noGrp="1"/>
          </p:cNvSpPr>
          <p:nvPr>
            <p:ph type="subTitle" idx="1"/>
          </p:nvPr>
        </p:nvSpPr>
        <p:spPr>
          <a:xfrm>
            <a:off x="12225" y="15504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latin typeface="Roboto"/>
                <a:ea typeface="Roboto"/>
                <a:cs typeface="Roboto"/>
                <a:sym typeface="Roboto"/>
              </a:rPr>
              <a:t>MAC addresses are connected to network adapters on a computer and can’t be changed.</a:t>
            </a:r>
            <a:endParaRPr sz="1400" dirty="0">
              <a:latin typeface="Roboto"/>
              <a:ea typeface="Roboto"/>
              <a:cs typeface="Roboto"/>
              <a:sym typeface="Roboto"/>
            </a:endParaRPr>
          </a:p>
        </p:txBody>
      </p:sp>
      <p:sp>
        <p:nvSpPr>
          <p:cNvPr id="4175" name="Google Shape;4175;p242"/>
          <p:cNvSpPr/>
          <p:nvPr/>
        </p:nvSpPr>
        <p:spPr>
          <a:xfrm>
            <a:off x="1352550" y="2383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42"/>
          <p:cNvSpPr/>
          <p:nvPr/>
        </p:nvSpPr>
        <p:spPr>
          <a:xfrm>
            <a:off x="1352550" y="32262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42"/>
          <p:cNvSpPr txBox="1">
            <a:spLocks noGrp="1"/>
          </p:cNvSpPr>
          <p:nvPr>
            <p:ph type="subTitle" idx="2"/>
          </p:nvPr>
        </p:nvSpPr>
        <p:spPr>
          <a:xfrm>
            <a:off x="-12225" y="23859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latin typeface="Roboto"/>
                <a:ea typeface="Roboto"/>
                <a:cs typeface="Roboto"/>
                <a:sym typeface="Roboto"/>
              </a:rPr>
              <a:t>A MAC address is a string of six sets of alphanumeric characters, separated by colons. </a:t>
            </a:r>
            <a:endParaRPr sz="1400" dirty="0">
              <a:latin typeface="Roboto"/>
              <a:ea typeface="Roboto"/>
              <a:cs typeface="Roboto"/>
              <a:sym typeface="Roboto"/>
            </a:endParaRPr>
          </a:p>
        </p:txBody>
      </p:sp>
      <p:sp>
        <p:nvSpPr>
          <p:cNvPr id="4178" name="Google Shape;4178;p242"/>
          <p:cNvSpPr txBox="1">
            <a:spLocks noGrp="1"/>
          </p:cNvSpPr>
          <p:nvPr>
            <p:ph type="subTitle" idx="3"/>
          </p:nvPr>
        </p:nvSpPr>
        <p:spPr>
          <a:xfrm>
            <a:off x="0" y="32286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latin typeface="Roboto"/>
                <a:ea typeface="Roboto"/>
                <a:cs typeface="Roboto"/>
                <a:sym typeface="Roboto"/>
              </a:rPr>
              <a:t>MAC addresses can also indicate the manufacturer of the network device.</a:t>
            </a:r>
            <a:endParaRPr>
              <a:latin typeface="Roboto"/>
              <a:ea typeface="Roboto"/>
              <a:cs typeface="Roboto"/>
              <a:sym typeface="Roboto"/>
            </a:endParaRPr>
          </a:p>
        </p:txBody>
      </p:sp>
      <p:pic>
        <p:nvPicPr>
          <p:cNvPr id="4179" name="Google Shape;4179;p242"/>
          <p:cNvPicPr preferRelativeResize="0"/>
          <p:nvPr/>
        </p:nvPicPr>
        <p:blipFill rotWithShape="1">
          <a:blip r:embed="rId3">
            <a:alphaModFix/>
          </a:blip>
          <a:srcRect t="1774" b="1765"/>
          <a:stretch/>
        </p:blipFill>
        <p:spPr>
          <a:xfrm>
            <a:off x="429768" y="1555211"/>
            <a:ext cx="785567" cy="606900"/>
          </a:xfrm>
          <a:prstGeom prst="rect">
            <a:avLst/>
          </a:prstGeom>
          <a:noFill/>
          <a:ln>
            <a:noFill/>
          </a:ln>
        </p:spPr>
      </p:pic>
      <p:pic>
        <p:nvPicPr>
          <p:cNvPr id="4180" name="Google Shape;4180;p242"/>
          <p:cNvPicPr preferRelativeResize="0"/>
          <p:nvPr/>
        </p:nvPicPr>
        <p:blipFill rotWithShape="1">
          <a:blip r:embed="rId3">
            <a:alphaModFix/>
          </a:blip>
          <a:srcRect t="1774" b="1765"/>
          <a:stretch/>
        </p:blipFill>
        <p:spPr>
          <a:xfrm>
            <a:off x="429768" y="2379498"/>
            <a:ext cx="785566" cy="606900"/>
          </a:xfrm>
          <a:prstGeom prst="rect">
            <a:avLst/>
          </a:prstGeom>
          <a:noFill/>
          <a:ln>
            <a:noFill/>
          </a:ln>
        </p:spPr>
      </p:pic>
      <p:pic>
        <p:nvPicPr>
          <p:cNvPr id="4181" name="Google Shape;4181;p242"/>
          <p:cNvPicPr preferRelativeResize="0"/>
          <p:nvPr/>
        </p:nvPicPr>
        <p:blipFill rotWithShape="1">
          <a:blip r:embed="rId3">
            <a:alphaModFix/>
          </a:blip>
          <a:srcRect t="1774" b="1765"/>
          <a:stretch/>
        </p:blipFill>
        <p:spPr>
          <a:xfrm>
            <a:off x="429768" y="3208598"/>
            <a:ext cx="785566" cy="606900"/>
          </a:xfrm>
          <a:prstGeom prst="rect">
            <a:avLst/>
          </a:prstGeom>
          <a:noFill/>
          <a:ln>
            <a:noFill/>
          </a:ln>
        </p:spPr>
      </p:pic>
      <p:sp>
        <p:nvSpPr>
          <p:cNvPr id="4182" name="Google Shape;4182;p242"/>
          <p:cNvSpPr txBox="1"/>
          <p:nvPr/>
        </p:nvSpPr>
        <p:spPr>
          <a:xfrm>
            <a:off x="381300" y="4017625"/>
            <a:ext cx="8406000" cy="769500"/>
          </a:xfrm>
          <a:prstGeom prst="rect">
            <a:avLst/>
          </a:prstGeom>
          <a:solidFill>
            <a:srgbClr val="03CBD6">
              <a:alpha val="32960"/>
            </a:srgbClr>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800">
                <a:solidFill>
                  <a:schemeClr val="dk1"/>
                </a:solidFill>
                <a:latin typeface="Roboto Light"/>
                <a:ea typeface="Roboto Light"/>
                <a:cs typeface="Roboto Light"/>
                <a:sym typeface="Roboto Light"/>
              </a:rPr>
              <a:t>Example: </a:t>
            </a:r>
            <a:r>
              <a:rPr lang="en" sz="2800">
                <a:solidFill>
                  <a:schemeClr val="dk1"/>
                </a:solidFill>
                <a:latin typeface="Inconsolata"/>
                <a:ea typeface="Inconsolata"/>
                <a:cs typeface="Inconsolata"/>
                <a:sym typeface="Inconsolata"/>
              </a:rPr>
              <a:t>00:0a:95:9d:68:16</a:t>
            </a:r>
            <a:endParaRPr sz="2800">
              <a:latin typeface="Inconsolata"/>
              <a:ea typeface="Inconsolata"/>
              <a:cs typeface="Inconsolata"/>
              <a:sym typeface="Inconsolat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86"/>
        <p:cNvGrpSpPr/>
        <p:nvPr/>
      </p:nvGrpSpPr>
      <p:grpSpPr>
        <a:xfrm>
          <a:off x="0" y="0"/>
          <a:ext cx="0" cy="0"/>
          <a:chOff x="0" y="0"/>
          <a:chExt cx="0" cy="0"/>
        </a:xfrm>
      </p:grpSpPr>
      <p:sp>
        <p:nvSpPr>
          <p:cNvPr id="4187" name="Google Shape;4187;p243"/>
          <p:cNvSpPr txBox="1">
            <a:spLocks noGrp="1"/>
          </p:cNvSpPr>
          <p:nvPr>
            <p:ph type="title" idx="2"/>
          </p:nvPr>
        </p:nvSpPr>
        <p:spPr>
          <a:xfrm>
            <a:off x="273900" y="1042875"/>
            <a:ext cx="83097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Network Addressing</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of a security analyst at Acme Corp.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You must convert binary traffic into an IP address, determine if it is public or private, and compare the IP to a list of Acme’s servers to see which systems the hacker is trying to access.</a:t>
            </a:r>
            <a:endParaRPr sz="1800">
              <a:solidFill>
                <a:schemeClr val="dk1"/>
              </a:solidFill>
              <a:latin typeface="Roboto Light"/>
              <a:ea typeface="Roboto Light"/>
              <a:cs typeface="Roboto Light"/>
              <a:sym typeface="Roboto Light"/>
            </a:endParaRPr>
          </a:p>
          <a:p>
            <a:pPr marL="0" lvl="0" indent="0" algn="l" rtl="0">
              <a:spcBef>
                <a:spcPts val="800"/>
              </a:spcBef>
              <a:spcAft>
                <a:spcPts val="0"/>
              </a:spcAft>
              <a:buNone/>
            </a:pPr>
            <a:endParaRPr sz="1600"/>
          </a:p>
        </p:txBody>
      </p:sp>
      <p:sp>
        <p:nvSpPr>
          <p:cNvPr id="4188" name="Google Shape;4188;p24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189" name="Google Shape;4189;p2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83</a:t>
            </a:fld>
            <a:endParaRPr sz="6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93"/>
        <p:cNvGrpSpPr/>
        <p:nvPr/>
      </p:nvGrpSpPr>
      <p:grpSpPr>
        <a:xfrm>
          <a:off x="0" y="0"/>
          <a:ext cx="0" cy="0"/>
          <a:chOff x="0" y="0"/>
          <a:chExt cx="0" cy="0"/>
        </a:xfrm>
      </p:grpSpPr>
      <p:sp>
        <p:nvSpPr>
          <p:cNvPr id="4194" name="Google Shape;4194;p244"/>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195" name="Google Shape;4195;p244"/>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199"/>
        <p:cNvGrpSpPr/>
        <p:nvPr/>
      </p:nvGrpSpPr>
      <p:grpSpPr>
        <a:xfrm>
          <a:off x="0" y="0"/>
          <a:ext cx="0" cy="0"/>
          <a:chOff x="0" y="0"/>
          <a:chExt cx="0" cy="0"/>
        </a:xfrm>
      </p:grpSpPr>
      <p:sp>
        <p:nvSpPr>
          <p:cNvPr id="4200" name="Google Shape;4200;p24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Addresses and the Internet</a:t>
            </a:r>
            <a:endParaRPr/>
          </a:p>
        </p:txBody>
      </p:sp>
      <p:sp>
        <p:nvSpPr>
          <p:cNvPr id="4201" name="Google Shape;4201;p2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85</a:t>
            </a:fld>
            <a:endParaRPr sz="6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205"/>
        <p:cNvGrpSpPr/>
        <p:nvPr/>
      </p:nvGrpSpPr>
      <p:grpSpPr>
        <a:xfrm>
          <a:off x="0" y="0"/>
          <a:ext cx="0" cy="0"/>
          <a:chOff x="0" y="0"/>
          <a:chExt cx="0" cy="0"/>
        </a:xfrm>
      </p:grpSpPr>
      <p:sp>
        <p:nvSpPr>
          <p:cNvPr id="4206" name="Google Shape;4206;p246"/>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latin typeface="Roboto Light"/>
                <a:ea typeface="Roboto Light"/>
                <a:cs typeface="Roboto Light"/>
                <a:sym typeface="Roboto Light"/>
              </a:rPr>
              <a:t>Now we will look at how accessing data from the </a:t>
            </a:r>
            <a:r>
              <a:rPr lang="en" sz="2400">
                <a:latin typeface="Roboto Medium"/>
                <a:ea typeface="Roboto Medium"/>
                <a:cs typeface="Roboto Medium"/>
                <a:sym typeface="Roboto Medium"/>
              </a:rPr>
              <a:t>internet</a:t>
            </a:r>
            <a:r>
              <a:rPr lang="en" sz="2400">
                <a:latin typeface="Roboto Light"/>
                <a:ea typeface="Roboto Light"/>
                <a:cs typeface="Roboto Light"/>
                <a:sym typeface="Roboto Light"/>
              </a:rPr>
              <a:t> applies similar network addressing concepts.  </a:t>
            </a:r>
            <a:endParaRPr sz="2400">
              <a:latin typeface="Roboto Light"/>
              <a:ea typeface="Roboto Light"/>
              <a:cs typeface="Roboto Light"/>
              <a:sym typeface="Roboto Light"/>
            </a:endParaRPr>
          </a:p>
        </p:txBody>
      </p:sp>
      <p:sp>
        <p:nvSpPr>
          <p:cNvPr id="4207" name="Google Shape;4207;p2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86</a:t>
            </a:fld>
            <a:endParaRPr sz="6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211"/>
        <p:cNvGrpSpPr/>
        <p:nvPr/>
      </p:nvGrpSpPr>
      <p:grpSpPr>
        <a:xfrm>
          <a:off x="0" y="0"/>
          <a:ext cx="0" cy="0"/>
          <a:chOff x="0" y="0"/>
          <a:chExt cx="0" cy="0"/>
        </a:xfrm>
      </p:grpSpPr>
      <p:pic>
        <p:nvPicPr>
          <p:cNvPr id="4212" name="Google Shape;4212;p247"/>
          <p:cNvPicPr preferRelativeResize="0"/>
          <p:nvPr/>
        </p:nvPicPr>
        <p:blipFill>
          <a:blip r:embed="rId3">
            <a:alphaModFix/>
          </a:blip>
          <a:stretch>
            <a:fillRect/>
          </a:stretch>
        </p:blipFill>
        <p:spPr>
          <a:xfrm>
            <a:off x="1428750" y="0"/>
            <a:ext cx="7715251" cy="5143501"/>
          </a:xfrm>
          <a:prstGeom prst="rect">
            <a:avLst/>
          </a:prstGeom>
          <a:noFill/>
          <a:ln>
            <a:noFill/>
          </a:ln>
        </p:spPr>
      </p:pic>
      <p:sp>
        <p:nvSpPr>
          <p:cNvPr id="4213" name="Google Shape;4213;p247"/>
          <p:cNvSpPr/>
          <p:nvPr/>
        </p:nvSpPr>
        <p:spPr>
          <a:xfrm>
            <a:off x="-7875" y="-7300"/>
            <a:ext cx="9168600" cy="5150700"/>
          </a:xfrm>
          <a:prstGeom prst="rect">
            <a:avLst/>
          </a:prstGeom>
          <a:solidFill>
            <a:srgbClr val="F7EF6A">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47"/>
          <p:cNvSpPr/>
          <p:nvPr/>
        </p:nvSpPr>
        <p:spPr>
          <a:xfrm>
            <a:off x="-7875" y="-7300"/>
            <a:ext cx="4820400" cy="5150700"/>
          </a:xfrm>
          <a:prstGeom prst="rect">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Domain Name System (DNS)</a:t>
            </a:r>
            <a:endParaRPr/>
          </a:p>
        </p:txBody>
      </p:sp>
      <p:sp>
        <p:nvSpPr>
          <p:cNvPr id="4216" name="Google Shape;4216;p247"/>
          <p:cNvSpPr txBox="1">
            <a:spLocks noGrp="1"/>
          </p:cNvSpPr>
          <p:nvPr>
            <p:ph type="subTitle" idx="1"/>
          </p:nvPr>
        </p:nvSpPr>
        <p:spPr>
          <a:xfrm>
            <a:off x="0" y="675975"/>
            <a:ext cx="4699500" cy="39435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Medium"/>
                <a:ea typeface="Roboto Medium"/>
                <a:cs typeface="Roboto Medium"/>
                <a:sym typeface="Roboto Medium"/>
              </a:rPr>
              <a:t>Domain Name System</a:t>
            </a:r>
            <a:r>
              <a:rPr lang="en"/>
              <a:t> allows us to  navigate to </a:t>
            </a:r>
            <a:r>
              <a:rPr lang="en" i="1"/>
              <a:t>facebook.com</a:t>
            </a:r>
            <a:r>
              <a:rPr lang="en"/>
              <a:t> instead of having to type </a:t>
            </a:r>
            <a:r>
              <a:rPr lang="en" sz="2000" i="1">
                <a:latin typeface="Inconsolata"/>
                <a:ea typeface="Inconsolata"/>
                <a:cs typeface="Inconsolata"/>
                <a:sym typeface="Inconsolata"/>
              </a:rPr>
              <a:t>31.13.65.36</a:t>
            </a:r>
            <a:r>
              <a:rPr lang="en" i="1"/>
              <a:t>.</a:t>
            </a:r>
            <a:r>
              <a:rPr lang="en"/>
              <a:t> </a:t>
            </a:r>
            <a:endParaRPr/>
          </a:p>
          <a:p>
            <a:pPr marL="0" lvl="0" indent="0" algn="l" rtl="0">
              <a:lnSpc>
                <a:spcPct val="115000"/>
              </a:lnSpc>
              <a:spcBef>
                <a:spcPts val="800"/>
              </a:spcBef>
              <a:spcAft>
                <a:spcPts val="0"/>
              </a:spcAft>
              <a:buClr>
                <a:schemeClr val="dk1"/>
              </a:buClr>
              <a:buSzPts val="1100"/>
              <a:buFont typeface="Arial"/>
              <a:buNone/>
            </a:pPr>
            <a:r>
              <a:rPr lang="en"/>
              <a:t>Using a process called </a:t>
            </a:r>
            <a:r>
              <a:rPr lang="en">
                <a:latin typeface="Roboto Medium"/>
                <a:ea typeface="Roboto Medium"/>
                <a:cs typeface="Roboto Medium"/>
                <a:sym typeface="Roboto Medium"/>
              </a:rPr>
              <a:t>DNS lookup</a:t>
            </a:r>
            <a:r>
              <a:rPr lang="en"/>
              <a:t>, our browser searches a series of caches to find the IP address associated to the webpage we type. </a:t>
            </a:r>
            <a:endParaRPr/>
          </a:p>
          <a:p>
            <a:pPr marL="0" lvl="0" indent="0" algn="l" rtl="0">
              <a:spcBef>
                <a:spcPts val="0"/>
              </a:spcBef>
              <a:spcAft>
                <a:spcPts val="0"/>
              </a:spcAft>
              <a:buNone/>
            </a:pPr>
            <a:endParaRPr/>
          </a:p>
        </p:txBody>
      </p:sp>
      <p:sp>
        <p:nvSpPr>
          <p:cNvPr id="4217" name="Google Shape;4217;p2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87</a:t>
            </a:fld>
            <a:endParaRPr sz="600"/>
          </a:p>
        </p:txBody>
      </p:sp>
      <p:cxnSp>
        <p:nvCxnSpPr>
          <p:cNvPr id="4218" name="Google Shape;4218;p2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222"/>
        <p:cNvGrpSpPr/>
        <p:nvPr/>
      </p:nvGrpSpPr>
      <p:grpSpPr>
        <a:xfrm>
          <a:off x="0" y="0"/>
          <a:ext cx="0" cy="0"/>
          <a:chOff x="0" y="0"/>
          <a:chExt cx="0" cy="0"/>
        </a:xfrm>
      </p:grpSpPr>
      <p:pic>
        <p:nvPicPr>
          <p:cNvPr id="4223" name="Google Shape;4223;p248"/>
          <p:cNvPicPr preferRelativeResize="0"/>
          <p:nvPr/>
        </p:nvPicPr>
        <p:blipFill rotWithShape="1">
          <a:blip r:embed="rId3">
            <a:alphaModFix/>
          </a:blip>
          <a:srcRect l="3250" t="3057" b="15853"/>
          <a:stretch/>
        </p:blipFill>
        <p:spPr>
          <a:xfrm>
            <a:off x="-48175" y="0"/>
            <a:ext cx="9204475" cy="5143501"/>
          </a:xfrm>
          <a:prstGeom prst="rect">
            <a:avLst/>
          </a:prstGeom>
          <a:noFill/>
          <a:ln>
            <a:noFill/>
          </a:ln>
        </p:spPr>
      </p:pic>
      <p:sp>
        <p:nvSpPr>
          <p:cNvPr id="4224" name="Google Shape;4224;p2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88</a:t>
            </a:fld>
            <a:endParaRPr sz="600"/>
          </a:p>
        </p:txBody>
      </p:sp>
      <p:cxnSp>
        <p:nvCxnSpPr>
          <p:cNvPr id="4225" name="Google Shape;4225;p2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26" name="Google Shape;4226;p248"/>
          <p:cNvSpPr/>
          <p:nvPr/>
        </p:nvSpPr>
        <p:spPr>
          <a:xfrm>
            <a:off x="4731900" y="354175"/>
            <a:ext cx="4130400" cy="4130400"/>
          </a:xfrm>
          <a:prstGeom prst="ellipse">
            <a:avLst/>
          </a:prstGeom>
          <a:solidFill>
            <a:srgbClr val="6AA84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48"/>
          <p:cNvSpPr txBox="1">
            <a:spLocks noGrp="1"/>
          </p:cNvSpPr>
          <p:nvPr>
            <p:ph type="title"/>
          </p:nvPr>
        </p:nvSpPr>
        <p:spPr>
          <a:xfrm>
            <a:off x="4886375" y="1123075"/>
            <a:ext cx="3821400" cy="30786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2200">
                <a:solidFill>
                  <a:schemeClr val="dk1"/>
                </a:solidFill>
                <a:latin typeface="Roboto Light"/>
                <a:ea typeface="Roboto Light"/>
                <a:cs typeface="Roboto Light"/>
                <a:sym typeface="Roboto Light"/>
              </a:rPr>
              <a:t>When a website is entered</a:t>
            </a:r>
            <a:endParaRPr sz="2200">
              <a:solidFill>
                <a:schemeClr val="dk1"/>
              </a:solidFill>
              <a:latin typeface="Roboto Light"/>
              <a:ea typeface="Roboto Light"/>
              <a:cs typeface="Roboto Light"/>
              <a:sym typeface="Roboto Light"/>
            </a:endParaRPr>
          </a:p>
          <a:p>
            <a:pPr marL="0" lvl="0" indent="0" algn="ctr" rtl="0">
              <a:spcBef>
                <a:spcPts val="0"/>
              </a:spcBef>
              <a:spcAft>
                <a:spcPts val="0"/>
              </a:spcAft>
              <a:buClr>
                <a:schemeClr val="dk1"/>
              </a:buClr>
              <a:buSzPts val="1100"/>
              <a:buFont typeface="Arial"/>
              <a:buNone/>
            </a:pPr>
            <a:r>
              <a:rPr lang="en" sz="2200">
                <a:solidFill>
                  <a:schemeClr val="dk1"/>
                </a:solidFill>
                <a:latin typeface="Roboto Light"/>
                <a:ea typeface="Roboto Light"/>
                <a:cs typeface="Roboto Light"/>
                <a:sym typeface="Roboto Light"/>
              </a:rPr>
              <a:t>in a browser, the browser will check DNS caches to see if they already have the DNS translation of the domain’s IP address stored.</a:t>
            </a:r>
            <a:endParaRPr sz="2200">
              <a:solidFill>
                <a:schemeClr val="dk1"/>
              </a:solidFill>
              <a:latin typeface="Roboto Light"/>
              <a:ea typeface="Roboto Light"/>
              <a:cs typeface="Roboto Light"/>
              <a:sym typeface="Roboto Light"/>
            </a:endParaRPr>
          </a:p>
          <a:p>
            <a:pPr marL="0" lvl="0" indent="0" algn="ctr" rtl="0">
              <a:spcBef>
                <a:spcPts val="0"/>
              </a:spcBef>
              <a:spcAft>
                <a:spcPts val="0"/>
              </a:spcAft>
              <a:buNone/>
            </a:pPr>
            <a:endParaRPr sz="2200">
              <a:solidFill>
                <a:schemeClr val="dk1"/>
              </a:solidFill>
              <a:latin typeface="Roboto Light"/>
              <a:ea typeface="Roboto Light"/>
              <a:cs typeface="Roboto Light"/>
              <a:sym typeface="Roboto Light"/>
            </a:endParaRPr>
          </a:p>
        </p:txBody>
      </p:sp>
      <p:sp>
        <p:nvSpPr>
          <p:cNvPr id="4228" name="Google Shape;4228;p248"/>
          <p:cNvSpPr txBox="1"/>
          <p:nvPr/>
        </p:nvSpPr>
        <p:spPr>
          <a:xfrm>
            <a:off x="322775" y="2123600"/>
            <a:ext cx="4331400" cy="50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3000">
                <a:solidFill>
                  <a:schemeClr val="dk1"/>
                </a:solidFill>
                <a:latin typeface="Roboto Medium"/>
                <a:ea typeface="Roboto Medium"/>
                <a:cs typeface="Roboto Medium"/>
                <a:sym typeface="Roboto Medium"/>
              </a:rPr>
              <a:t>Lookups and Caches</a:t>
            </a:r>
            <a:endParaRPr sz="3000">
              <a:latin typeface="Roboto Medium"/>
              <a:ea typeface="Roboto Medium"/>
              <a:cs typeface="Roboto Medium"/>
              <a:sym typeface="Roboto Medium"/>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6AA84F">
            <a:alpha val="24020"/>
          </a:srgbClr>
        </a:solidFill>
        <a:effectLst/>
      </p:bgPr>
    </p:bg>
    <p:spTree>
      <p:nvGrpSpPr>
        <p:cNvPr id="1" name="Shape 4232"/>
        <p:cNvGrpSpPr/>
        <p:nvPr/>
      </p:nvGrpSpPr>
      <p:grpSpPr>
        <a:xfrm>
          <a:off x="0" y="0"/>
          <a:ext cx="0" cy="0"/>
          <a:chOff x="0" y="0"/>
          <a:chExt cx="0" cy="0"/>
        </a:xfrm>
      </p:grpSpPr>
      <p:sp>
        <p:nvSpPr>
          <p:cNvPr id="4233" name="Google Shape;4233;p249"/>
          <p:cNvSpPr/>
          <p:nvPr/>
        </p:nvSpPr>
        <p:spPr>
          <a:xfrm>
            <a:off x="1362456" y="18336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49"/>
          <p:cNvSpPr txBox="1">
            <a:spLocks noGrp="1"/>
          </p:cNvSpPr>
          <p:nvPr>
            <p:ph type="subTitle" idx="1"/>
          </p:nvPr>
        </p:nvSpPr>
        <p:spPr>
          <a:xfrm>
            <a:off x="25" y="1899463"/>
            <a:ext cx="9168600" cy="61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1. Browser’s cache.</a:t>
            </a:r>
            <a:endParaRPr sz="1400" dirty="0">
              <a:solidFill>
                <a:schemeClr val="dk1"/>
              </a:solidFill>
              <a:latin typeface="Roboto"/>
              <a:ea typeface="Roboto"/>
              <a:cs typeface="Roboto"/>
              <a:sym typeface="Roboto"/>
            </a:endParaRPr>
          </a:p>
        </p:txBody>
      </p:sp>
      <p:sp>
        <p:nvSpPr>
          <p:cNvPr id="4235" name="Google Shape;4235;p249"/>
          <p:cNvSpPr/>
          <p:nvPr/>
        </p:nvSpPr>
        <p:spPr>
          <a:xfrm>
            <a:off x="1352550" y="25359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49"/>
          <p:cNvSpPr/>
          <p:nvPr/>
        </p:nvSpPr>
        <p:spPr>
          <a:xfrm>
            <a:off x="1352550" y="32262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4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49"/>
          <p:cNvSpPr txBox="1">
            <a:spLocks noGrp="1"/>
          </p:cNvSpPr>
          <p:nvPr>
            <p:ph type="subTitle" idx="2"/>
          </p:nvPr>
        </p:nvSpPr>
        <p:spPr>
          <a:xfrm>
            <a:off x="-12175" y="2573028"/>
            <a:ext cx="9168600" cy="61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2. The operating system’s cache, stored in the hosts file. </a:t>
            </a:r>
            <a:endParaRPr sz="1400" dirty="0">
              <a:solidFill>
                <a:schemeClr val="dk1"/>
              </a:solidFill>
              <a:latin typeface="Roboto"/>
              <a:ea typeface="Roboto"/>
              <a:cs typeface="Roboto"/>
              <a:sym typeface="Roboto"/>
            </a:endParaRPr>
          </a:p>
        </p:txBody>
      </p:sp>
      <p:sp>
        <p:nvSpPr>
          <p:cNvPr id="4239" name="Google Shape;4239;p249"/>
          <p:cNvSpPr txBox="1">
            <a:spLocks noGrp="1"/>
          </p:cNvSpPr>
          <p:nvPr>
            <p:ph type="subTitle" idx="3"/>
          </p:nvPr>
        </p:nvSpPr>
        <p:spPr>
          <a:xfrm>
            <a:off x="100" y="3314001"/>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3. Internet Service Provider’s (ISP) cache.</a:t>
            </a:r>
            <a:endParaRPr>
              <a:solidFill>
                <a:schemeClr val="dk1"/>
              </a:solidFill>
              <a:latin typeface="Roboto"/>
              <a:ea typeface="Roboto"/>
              <a:cs typeface="Roboto"/>
              <a:sym typeface="Roboto"/>
            </a:endParaRPr>
          </a:p>
        </p:txBody>
      </p:sp>
      <p:sp>
        <p:nvSpPr>
          <p:cNvPr id="4240" name="Google Shape;4240;p249"/>
          <p:cNvSpPr txBox="1">
            <a:spLocks noGrp="1"/>
          </p:cNvSpPr>
          <p:nvPr>
            <p:ph type="subTitle" idx="4"/>
          </p:nvPr>
        </p:nvSpPr>
        <p:spPr>
          <a:xfrm>
            <a:off x="-12300" y="3992274"/>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a:solidFill>
                  <a:schemeClr val="dk1"/>
                </a:solidFill>
                <a:latin typeface="Roboto"/>
                <a:ea typeface="Roboto"/>
                <a:cs typeface="Roboto"/>
                <a:sym typeface="Roboto"/>
              </a:rPr>
              <a:t>4. Finally, the top-level domain’s (TLD) cache.</a:t>
            </a:r>
            <a:endParaRPr/>
          </a:p>
        </p:txBody>
      </p:sp>
      <p:pic>
        <p:nvPicPr>
          <p:cNvPr id="4241" name="Google Shape;4241;p249"/>
          <p:cNvPicPr preferRelativeResize="0"/>
          <p:nvPr/>
        </p:nvPicPr>
        <p:blipFill rotWithShape="1">
          <a:blip r:embed="rId3">
            <a:alphaModFix/>
          </a:blip>
          <a:srcRect t="1774" b="1765"/>
          <a:stretch/>
        </p:blipFill>
        <p:spPr>
          <a:xfrm>
            <a:off x="429768" y="1847436"/>
            <a:ext cx="785567" cy="606900"/>
          </a:xfrm>
          <a:prstGeom prst="rect">
            <a:avLst/>
          </a:prstGeom>
          <a:noFill/>
          <a:ln>
            <a:noFill/>
          </a:ln>
        </p:spPr>
      </p:pic>
      <p:pic>
        <p:nvPicPr>
          <p:cNvPr id="4242" name="Google Shape;4242;p249"/>
          <p:cNvPicPr preferRelativeResize="0"/>
          <p:nvPr/>
        </p:nvPicPr>
        <p:blipFill rotWithShape="1">
          <a:blip r:embed="rId3">
            <a:alphaModFix/>
          </a:blip>
          <a:srcRect t="1774" b="1765"/>
          <a:stretch/>
        </p:blipFill>
        <p:spPr>
          <a:xfrm>
            <a:off x="429768" y="2543748"/>
            <a:ext cx="785566" cy="606900"/>
          </a:xfrm>
          <a:prstGeom prst="rect">
            <a:avLst/>
          </a:prstGeom>
          <a:noFill/>
          <a:ln>
            <a:noFill/>
          </a:ln>
        </p:spPr>
      </p:pic>
      <p:pic>
        <p:nvPicPr>
          <p:cNvPr id="4243" name="Google Shape;4243;p249"/>
          <p:cNvPicPr preferRelativeResize="0"/>
          <p:nvPr/>
        </p:nvPicPr>
        <p:blipFill rotWithShape="1">
          <a:blip r:embed="rId3">
            <a:alphaModFix/>
          </a:blip>
          <a:srcRect t="1774" b="1765"/>
          <a:stretch/>
        </p:blipFill>
        <p:spPr>
          <a:xfrm>
            <a:off x="429768" y="3234648"/>
            <a:ext cx="785566" cy="606900"/>
          </a:xfrm>
          <a:prstGeom prst="rect">
            <a:avLst/>
          </a:prstGeom>
          <a:noFill/>
          <a:ln>
            <a:noFill/>
          </a:ln>
        </p:spPr>
      </p:pic>
      <p:pic>
        <p:nvPicPr>
          <p:cNvPr id="4244" name="Google Shape;4244;p249"/>
          <p:cNvPicPr preferRelativeResize="0"/>
          <p:nvPr/>
        </p:nvPicPr>
        <p:blipFill rotWithShape="1">
          <a:blip r:embed="rId3">
            <a:alphaModFix/>
          </a:blip>
          <a:srcRect t="1774" b="1765"/>
          <a:stretch/>
        </p:blipFill>
        <p:spPr>
          <a:xfrm>
            <a:off x="429768" y="3926173"/>
            <a:ext cx="785566" cy="606900"/>
          </a:xfrm>
          <a:prstGeom prst="rect">
            <a:avLst/>
          </a:prstGeom>
          <a:noFill/>
          <a:ln>
            <a:noFill/>
          </a:ln>
        </p:spPr>
      </p:pic>
      <p:sp>
        <p:nvSpPr>
          <p:cNvPr id="4245" name="Google Shape;4245;p2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Layers of Cache</a:t>
            </a:r>
            <a:endParaRPr/>
          </a:p>
        </p:txBody>
      </p:sp>
      <p:sp>
        <p:nvSpPr>
          <p:cNvPr id="4246" name="Google Shape;4246;p249"/>
          <p:cNvSpPr txBox="1">
            <a:spLocks noGrp="1"/>
          </p:cNvSpPr>
          <p:nvPr>
            <p:ph type="subTitle" idx="1"/>
          </p:nvPr>
        </p:nvSpPr>
        <p:spPr>
          <a:xfrm>
            <a:off x="0" y="675975"/>
            <a:ext cx="9382800" cy="7701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dirty="0"/>
              <a:t>The caches are searched in an ascending order of scope, starting at your browser’s DNS cache and ending, if necessary, at the top-level domain’s DNS cache.</a:t>
            </a:r>
            <a:endParaRPr dirty="0"/>
          </a:p>
        </p:txBody>
      </p:sp>
      <p:sp>
        <p:nvSpPr>
          <p:cNvPr id="4247" name="Google Shape;4247;p249"/>
          <p:cNvSpPr txBox="1">
            <a:spLocks noGrp="1"/>
          </p:cNvSpPr>
          <p:nvPr>
            <p:ph type="body" idx="3"/>
          </p:nvPr>
        </p:nvSpPr>
        <p:spPr>
          <a:xfrm>
            <a:off x="12300" y="1697148"/>
            <a:ext cx="9144000" cy="3066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Clr>
                <a:schemeClr val="dk1"/>
              </a:buClr>
              <a:buSzPts val="1100"/>
              <a:buFont typeface="Arial"/>
              <a:buNone/>
            </a:pPr>
            <a:r>
              <a:rPr lang="en" dirty="0"/>
              <a:t>The DNS lookup process searches caches in the following order: </a:t>
            </a:r>
            <a:endParaRPr dirty="0"/>
          </a:p>
        </p:txBody>
      </p:sp>
      <p:sp>
        <p:nvSpPr>
          <p:cNvPr id="4248" name="Google Shape;4248;p2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89</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3158"/>
        <p:cNvGrpSpPr/>
        <p:nvPr/>
      </p:nvGrpSpPr>
      <p:grpSpPr>
        <a:xfrm>
          <a:off x="0" y="0"/>
          <a:ext cx="0" cy="0"/>
          <a:chOff x="0" y="0"/>
          <a:chExt cx="0" cy="0"/>
        </a:xfrm>
      </p:grpSpPr>
      <p:sp>
        <p:nvSpPr>
          <p:cNvPr id="3159" name="Google Shape;3159;p169"/>
          <p:cNvSpPr/>
          <p:nvPr/>
        </p:nvSpPr>
        <p:spPr>
          <a:xfrm>
            <a:off x="1003775" y="1182675"/>
            <a:ext cx="6285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69"/>
          <p:cNvSpPr/>
          <p:nvPr/>
        </p:nvSpPr>
        <p:spPr>
          <a:xfrm>
            <a:off x="1003775" y="1620800"/>
            <a:ext cx="6285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69"/>
          <p:cNvSpPr txBox="1">
            <a:spLocks noGrp="1"/>
          </p:cNvSpPr>
          <p:nvPr>
            <p:ph type="subTitle" idx="1"/>
          </p:nvPr>
        </p:nvSpPr>
        <p:spPr>
          <a:xfrm>
            <a:off x="0" y="1226625"/>
            <a:ext cx="7903500" cy="3921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latin typeface="Roboto"/>
                <a:ea typeface="Roboto"/>
                <a:cs typeface="Roboto"/>
                <a:sym typeface="Roboto"/>
              </a:rPr>
              <a:t>The server hosts the resources and services requested by the client.</a:t>
            </a:r>
            <a:endParaRPr sz="1400" dirty="0"/>
          </a:p>
        </p:txBody>
      </p:sp>
      <p:sp>
        <p:nvSpPr>
          <p:cNvPr id="3162" name="Google Shape;3162;p169"/>
          <p:cNvSpPr txBox="1">
            <a:spLocks noGrp="1"/>
          </p:cNvSpPr>
          <p:nvPr>
            <p:ph type="subTitle" idx="2"/>
          </p:nvPr>
        </p:nvSpPr>
        <p:spPr>
          <a:xfrm>
            <a:off x="0" y="1633725"/>
            <a:ext cx="8131200" cy="440400"/>
          </a:xfrm>
          <a:prstGeom prst="rect">
            <a:avLst/>
          </a:prstGeom>
          <a:noFill/>
          <a:ln>
            <a:noFill/>
          </a:ln>
        </p:spPr>
        <p:txBody>
          <a:bodyPr spcFirstLastPara="1" wrap="square" lIns="1243575" tIns="0" rIns="457200" bIns="0" anchor="ctr" anchorCtr="0">
            <a:noAutofit/>
          </a:bodyPr>
          <a:lstStyle/>
          <a:p>
            <a:pPr marL="0" lvl="0" indent="0" algn="l" rtl="0">
              <a:spcBef>
                <a:spcPts val="0"/>
              </a:spcBef>
              <a:spcAft>
                <a:spcPts val="800"/>
              </a:spcAft>
              <a:buClr>
                <a:schemeClr val="dk1"/>
              </a:buClr>
              <a:buSzPts val="1100"/>
              <a:buFont typeface="Arial"/>
              <a:buNone/>
            </a:pPr>
            <a:r>
              <a:rPr lang="en" sz="1400" dirty="0">
                <a:latin typeface="Roboto"/>
                <a:ea typeface="Roboto"/>
                <a:cs typeface="Roboto"/>
                <a:sym typeface="Roboto"/>
              </a:rPr>
              <a:t>The server returns the resources or executes the service, as requested.</a:t>
            </a:r>
            <a:endParaRPr sz="1400" dirty="0"/>
          </a:p>
        </p:txBody>
      </p:sp>
      <p:pic>
        <p:nvPicPr>
          <p:cNvPr id="3163" name="Google Shape;3163;p169"/>
          <p:cNvPicPr preferRelativeResize="0"/>
          <p:nvPr/>
        </p:nvPicPr>
        <p:blipFill rotWithShape="1">
          <a:blip r:embed="rId3">
            <a:alphaModFix/>
          </a:blip>
          <a:srcRect t="2552" b="2561"/>
          <a:stretch/>
        </p:blipFill>
        <p:spPr>
          <a:xfrm>
            <a:off x="429768" y="1185672"/>
            <a:ext cx="475488" cy="361371"/>
          </a:xfrm>
          <a:prstGeom prst="rect">
            <a:avLst/>
          </a:prstGeom>
          <a:noFill/>
          <a:ln>
            <a:noFill/>
          </a:ln>
        </p:spPr>
      </p:pic>
      <p:pic>
        <p:nvPicPr>
          <p:cNvPr id="3164" name="Google Shape;3164;p169"/>
          <p:cNvPicPr preferRelativeResize="0"/>
          <p:nvPr/>
        </p:nvPicPr>
        <p:blipFill rotWithShape="1">
          <a:blip r:embed="rId3">
            <a:alphaModFix/>
          </a:blip>
          <a:srcRect t="2552" b="2561"/>
          <a:stretch/>
        </p:blipFill>
        <p:spPr>
          <a:xfrm>
            <a:off x="429768" y="1633728"/>
            <a:ext cx="475488" cy="361371"/>
          </a:xfrm>
          <a:prstGeom prst="rect">
            <a:avLst/>
          </a:prstGeom>
          <a:noFill/>
          <a:ln>
            <a:noFill/>
          </a:ln>
        </p:spPr>
      </p:pic>
      <p:sp>
        <p:nvSpPr>
          <p:cNvPr id="3165" name="Google Shape;3165;p1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Client-Server Model</a:t>
            </a:r>
            <a:endParaRPr/>
          </a:p>
        </p:txBody>
      </p:sp>
      <p:sp>
        <p:nvSpPr>
          <p:cNvPr id="3166" name="Google Shape;3166;p16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client is requesting a resource or a service.</a:t>
            </a:r>
            <a:endParaRPr/>
          </a:p>
          <a:p>
            <a:pPr marL="0" lvl="0" indent="0" algn="l" rtl="0">
              <a:spcBef>
                <a:spcPts val="0"/>
              </a:spcBef>
              <a:spcAft>
                <a:spcPts val="0"/>
              </a:spcAft>
              <a:buNone/>
            </a:pPr>
            <a:endParaRPr/>
          </a:p>
        </p:txBody>
      </p:sp>
      <p:grpSp>
        <p:nvGrpSpPr>
          <p:cNvPr id="3167" name="Google Shape;3167;p169"/>
          <p:cNvGrpSpPr/>
          <p:nvPr/>
        </p:nvGrpSpPr>
        <p:grpSpPr>
          <a:xfrm>
            <a:off x="2046348" y="3413339"/>
            <a:ext cx="5739394" cy="533721"/>
            <a:chOff x="2046356" y="3721250"/>
            <a:chExt cx="5739394" cy="605400"/>
          </a:xfrm>
        </p:grpSpPr>
        <p:sp>
          <p:nvSpPr>
            <p:cNvPr id="3168" name="Google Shape;3168;p169"/>
            <p:cNvSpPr/>
            <p:nvPr/>
          </p:nvSpPr>
          <p:spPr>
            <a:xfrm>
              <a:off x="4984050" y="3721250"/>
              <a:ext cx="2801700" cy="605400"/>
            </a:xfrm>
            <a:prstGeom prst="bentUpArrow">
              <a:avLst>
                <a:gd name="adj1" fmla="val 25000"/>
                <a:gd name="adj2" fmla="val 25000"/>
                <a:gd name="adj3" fmla="val 2500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69"/>
            <p:cNvSpPr/>
            <p:nvPr/>
          </p:nvSpPr>
          <p:spPr>
            <a:xfrm flipH="1">
              <a:off x="2046356" y="3721250"/>
              <a:ext cx="3146400" cy="605400"/>
            </a:xfrm>
            <a:prstGeom prst="bentUpArrow">
              <a:avLst>
                <a:gd name="adj1" fmla="val 25000"/>
                <a:gd name="adj2" fmla="val 23239"/>
                <a:gd name="adj3" fmla="val 0"/>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0" name="Google Shape;3170;p169"/>
          <p:cNvSpPr/>
          <p:nvPr/>
        </p:nvSpPr>
        <p:spPr>
          <a:xfrm>
            <a:off x="1731075" y="4624725"/>
            <a:ext cx="6324000" cy="1575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69"/>
          <p:cNvSpPr/>
          <p:nvPr/>
        </p:nvSpPr>
        <p:spPr>
          <a:xfrm rot="-5400000">
            <a:off x="7318025" y="3967875"/>
            <a:ext cx="1469100" cy="1575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2" name="Google Shape;3172;p169"/>
          <p:cNvPicPr preferRelativeResize="0"/>
          <p:nvPr/>
        </p:nvPicPr>
        <p:blipFill rotWithShape="1">
          <a:blip r:embed="rId4">
            <a:alphaModFix/>
          </a:blip>
          <a:srcRect t="23758" r="51763" b="8765"/>
          <a:stretch/>
        </p:blipFill>
        <p:spPr>
          <a:xfrm>
            <a:off x="1081950" y="2052348"/>
            <a:ext cx="1960785" cy="1470150"/>
          </a:xfrm>
          <a:prstGeom prst="rect">
            <a:avLst/>
          </a:prstGeom>
          <a:noFill/>
          <a:ln>
            <a:noFill/>
          </a:ln>
        </p:spPr>
      </p:pic>
      <p:pic>
        <p:nvPicPr>
          <p:cNvPr id="3173" name="Google Shape;3173;p169"/>
          <p:cNvPicPr preferRelativeResize="0"/>
          <p:nvPr/>
        </p:nvPicPr>
        <p:blipFill rotWithShape="1">
          <a:blip r:embed="rId4">
            <a:alphaModFix/>
          </a:blip>
          <a:srcRect l="77499" t="1533" r="-729" b="8763"/>
          <a:stretch/>
        </p:blipFill>
        <p:spPr>
          <a:xfrm>
            <a:off x="7215055" y="1183050"/>
            <a:ext cx="1127670" cy="2333950"/>
          </a:xfrm>
          <a:prstGeom prst="rect">
            <a:avLst/>
          </a:prstGeom>
          <a:noFill/>
          <a:ln>
            <a:noFill/>
          </a:ln>
        </p:spPr>
      </p:pic>
      <p:sp>
        <p:nvSpPr>
          <p:cNvPr id="3174" name="Google Shape;3174;p169"/>
          <p:cNvSpPr txBox="1"/>
          <p:nvPr/>
        </p:nvSpPr>
        <p:spPr>
          <a:xfrm>
            <a:off x="2927450" y="3268325"/>
            <a:ext cx="4584000" cy="626700"/>
          </a:xfrm>
          <a:prstGeom prst="rect">
            <a:avLst/>
          </a:prstGeom>
          <a:noFill/>
          <a:ln>
            <a:noFill/>
          </a:ln>
        </p:spPr>
        <p:txBody>
          <a:bodyPr spcFirstLastPara="1" wrap="square" lIns="91425" tIns="91425" rIns="91425" bIns="91425" anchor="t" anchorCtr="0">
            <a:noAutofit/>
          </a:bodyPr>
          <a:lstStyle/>
          <a:p>
            <a:pPr marL="320040" lvl="0" indent="-180340" algn="l" rtl="0">
              <a:spcBef>
                <a:spcPts val="0"/>
              </a:spcBef>
              <a:spcAft>
                <a:spcPts val="0"/>
              </a:spcAft>
              <a:buSzPts val="1400"/>
              <a:buFont typeface="Roboto"/>
              <a:buAutoNum type="arabicPeriod"/>
            </a:pPr>
            <a:r>
              <a:rPr lang="en">
                <a:latin typeface="Roboto"/>
                <a:ea typeface="Roboto"/>
                <a:cs typeface="Roboto"/>
                <a:sym typeface="Roboto"/>
              </a:rPr>
              <a:t>The </a:t>
            </a:r>
            <a:r>
              <a:rPr lang="en" b="1">
                <a:latin typeface="Roboto"/>
                <a:ea typeface="Roboto"/>
                <a:cs typeface="Roboto"/>
                <a:sym typeface="Roboto"/>
              </a:rPr>
              <a:t>client</a:t>
            </a:r>
            <a:r>
              <a:rPr lang="en">
                <a:latin typeface="Roboto"/>
                <a:ea typeface="Roboto"/>
                <a:cs typeface="Roboto"/>
                <a:sym typeface="Roboto"/>
              </a:rPr>
              <a:t> sends a request for info to the server.</a:t>
            </a:r>
            <a:endParaRPr>
              <a:latin typeface="Roboto"/>
              <a:ea typeface="Roboto"/>
              <a:cs typeface="Roboto"/>
              <a:sym typeface="Roboto"/>
            </a:endParaRPr>
          </a:p>
          <a:p>
            <a:pPr marL="0" lvl="0" indent="0" algn="l" rtl="0">
              <a:spcBef>
                <a:spcPts val="0"/>
              </a:spcBef>
              <a:spcAft>
                <a:spcPts val="0"/>
              </a:spcAft>
              <a:buNone/>
            </a:pPr>
            <a:r>
              <a:rPr lang="en">
                <a:latin typeface="Inconsolata"/>
                <a:ea typeface="Inconsolata"/>
                <a:cs typeface="Inconsolata"/>
                <a:sym typeface="Inconsolata"/>
              </a:rPr>
              <a:t>    </a:t>
            </a:r>
            <a:r>
              <a:rPr lang="en" b="1">
                <a:solidFill>
                  <a:srgbClr val="990000"/>
                </a:solidFill>
                <a:latin typeface="Inconsolata"/>
                <a:ea typeface="Inconsolata"/>
                <a:cs typeface="Inconsolata"/>
                <a:sym typeface="Inconsolata"/>
              </a:rPr>
              <a:t>Client</a:t>
            </a:r>
            <a:r>
              <a:rPr lang="en" b="1">
                <a:latin typeface="Inconsolata"/>
                <a:ea typeface="Inconsolata"/>
                <a:cs typeface="Inconsolata"/>
                <a:sym typeface="Inconsolata"/>
              </a:rPr>
              <a:t>:</a:t>
            </a:r>
            <a:r>
              <a:rPr lang="en">
                <a:latin typeface="Inconsolata"/>
                <a:ea typeface="Inconsolata"/>
                <a:cs typeface="Inconsolata"/>
                <a:sym typeface="Inconsolata"/>
              </a:rPr>
              <a:t> </a:t>
            </a:r>
            <a:r>
              <a:rPr lang="en" i="1">
                <a:latin typeface="Inconsolata"/>
                <a:ea typeface="Inconsolata"/>
                <a:cs typeface="Inconsolata"/>
                <a:sym typeface="Inconsolata"/>
              </a:rPr>
              <a:t>I’d like file X, please. </a:t>
            </a:r>
            <a:endParaRPr i="1">
              <a:latin typeface="Inconsolata"/>
              <a:ea typeface="Inconsolata"/>
              <a:cs typeface="Inconsolata"/>
              <a:sym typeface="Inconsolata"/>
            </a:endParaRPr>
          </a:p>
        </p:txBody>
      </p:sp>
      <p:sp>
        <p:nvSpPr>
          <p:cNvPr id="3175" name="Google Shape;3175;p169"/>
          <p:cNvSpPr txBox="1"/>
          <p:nvPr/>
        </p:nvSpPr>
        <p:spPr>
          <a:xfrm>
            <a:off x="3028400" y="4096138"/>
            <a:ext cx="43821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2.  The </a:t>
            </a:r>
            <a:r>
              <a:rPr lang="en" b="1">
                <a:latin typeface="Roboto"/>
                <a:ea typeface="Roboto"/>
                <a:cs typeface="Roboto"/>
                <a:sym typeface="Roboto"/>
              </a:rPr>
              <a:t>server </a:t>
            </a:r>
            <a:r>
              <a:rPr lang="en">
                <a:latin typeface="Roboto"/>
                <a:ea typeface="Roboto"/>
                <a:cs typeface="Roboto"/>
                <a:sym typeface="Roboto"/>
              </a:rPr>
              <a:t>responds with data.</a:t>
            </a:r>
            <a:endParaRPr>
              <a:latin typeface="Roboto"/>
              <a:ea typeface="Roboto"/>
              <a:cs typeface="Roboto"/>
              <a:sym typeface="Roboto"/>
            </a:endParaRPr>
          </a:p>
          <a:p>
            <a:pPr marL="0" lvl="0" indent="0" algn="l" rtl="0">
              <a:spcBef>
                <a:spcPts val="0"/>
              </a:spcBef>
              <a:spcAft>
                <a:spcPts val="0"/>
              </a:spcAft>
              <a:buNone/>
            </a:pPr>
            <a:r>
              <a:rPr lang="en">
                <a:latin typeface="Inconsolata"/>
                <a:ea typeface="Inconsolata"/>
                <a:cs typeface="Inconsolata"/>
                <a:sym typeface="Inconsolata"/>
              </a:rPr>
              <a:t>   </a:t>
            </a:r>
            <a:r>
              <a:rPr lang="en" b="1">
                <a:solidFill>
                  <a:srgbClr val="274E13"/>
                </a:solidFill>
                <a:latin typeface="Inconsolata"/>
                <a:ea typeface="Inconsolata"/>
                <a:cs typeface="Inconsolata"/>
                <a:sym typeface="Inconsolata"/>
              </a:rPr>
              <a:t>Server</a:t>
            </a:r>
            <a:r>
              <a:rPr lang="en">
                <a:latin typeface="Inconsolata"/>
                <a:ea typeface="Inconsolata"/>
                <a:cs typeface="Inconsolata"/>
                <a:sym typeface="Inconsolata"/>
              </a:rPr>
              <a:t>: </a:t>
            </a:r>
            <a:r>
              <a:rPr lang="en" i="1">
                <a:latin typeface="Inconsolata"/>
                <a:ea typeface="Inconsolata"/>
                <a:cs typeface="Inconsolata"/>
                <a:sym typeface="Inconsolata"/>
              </a:rPr>
              <a:t>Here’s the file X you asked for.</a:t>
            </a:r>
            <a:endParaRPr i="1">
              <a:latin typeface="Inconsolata"/>
              <a:ea typeface="Inconsolata"/>
              <a:cs typeface="Inconsolata"/>
              <a:sym typeface="Inconsolata"/>
            </a:endParaRPr>
          </a:p>
        </p:txBody>
      </p:sp>
      <p:sp>
        <p:nvSpPr>
          <p:cNvPr id="3176" name="Google Shape;3176;p169"/>
          <p:cNvSpPr/>
          <p:nvPr/>
        </p:nvSpPr>
        <p:spPr>
          <a:xfrm>
            <a:off x="2739500" y="4495188"/>
            <a:ext cx="288900" cy="385800"/>
          </a:xfrm>
          <a:prstGeom prst="foldedCorner">
            <a:avLst>
              <a:gd name="adj" fmla="val 27596"/>
            </a:avLst>
          </a:prstGeom>
          <a:solidFill>
            <a:schemeClr val="lt2"/>
          </a:solidFill>
          <a:ln w="9525" cap="flat" cmpd="sng">
            <a:solidFill>
              <a:srgbClr val="43434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a:solidFill>
                  <a:srgbClr val="666666"/>
                </a:solidFill>
                <a:latin typeface="Roboto Mono"/>
                <a:ea typeface="Roboto Mono"/>
                <a:cs typeface="Roboto Mono"/>
                <a:sym typeface="Roboto Mono"/>
              </a:rPr>
              <a:t>x</a:t>
            </a:r>
            <a:endParaRPr sz="2400">
              <a:solidFill>
                <a:srgbClr val="666666"/>
              </a:solidFill>
              <a:latin typeface="Roboto Mono"/>
              <a:ea typeface="Roboto Mono"/>
              <a:cs typeface="Roboto Mono"/>
              <a:sym typeface="Roboto Mono"/>
            </a:endParaRPr>
          </a:p>
        </p:txBody>
      </p:sp>
      <p:sp>
        <p:nvSpPr>
          <p:cNvPr id="3177" name="Google Shape;3177;p1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3178" name="Google Shape;3178;p169"/>
          <p:cNvSpPr/>
          <p:nvPr/>
        </p:nvSpPr>
        <p:spPr>
          <a:xfrm>
            <a:off x="1656600" y="3438050"/>
            <a:ext cx="298200" cy="1343100"/>
          </a:xfrm>
          <a:prstGeom prst="upArrow">
            <a:avLst>
              <a:gd name="adj1" fmla="val 50000"/>
              <a:gd name="adj2" fmla="val 50000"/>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6AA84F">
            <a:alpha val="24020"/>
          </a:srgbClr>
        </a:solidFill>
        <a:effectLst/>
      </p:bgPr>
    </p:bg>
    <p:spTree>
      <p:nvGrpSpPr>
        <p:cNvPr id="1" name="Shape 4252"/>
        <p:cNvGrpSpPr/>
        <p:nvPr/>
      </p:nvGrpSpPr>
      <p:grpSpPr>
        <a:xfrm>
          <a:off x="0" y="0"/>
          <a:ext cx="0" cy="0"/>
          <a:chOff x="0" y="0"/>
          <a:chExt cx="0" cy="0"/>
        </a:xfrm>
      </p:grpSpPr>
      <p:sp>
        <p:nvSpPr>
          <p:cNvPr id="4253" name="Google Shape;4253;p250"/>
          <p:cNvSpPr/>
          <p:nvPr/>
        </p:nvSpPr>
        <p:spPr>
          <a:xfrm flipH="1">
            <a:off x="480675" y="1736725"/>
            <a:ext cx="8208300" cy="3042300"/>
          </a:xfrm>
          <a:prstGeom prst="round2DiagRect">
            <a:avLst>
              <a:gd name="adj1" fmla="val 6221"/>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54" name="Google Shape;4254;p250"/>
          <p:cNvPicPr preferRelativeResize="0"/>
          <p:nvPr/>
        </p:nvPicPr>
        <p:blipFill>
          <a:blip r:embed="rId3">
            <a:alphaModFix/>
          </a:blip>
          <a:stretch>
            <a:fillRect/>
          </a:stretch>
        </p:blipFill>
        <p:spPr>
          <a:xfrm>
            <a:off x="6254319" y="3031175"/>
            <a:ext cx="2265907" cy="1187998"/>
          </a:xfrm>
          <a:prstGeom prst="rect">
            <a:avLst/>
          </a:prstGeom>
          <a:noFill/>
          <a:ln w="9525" cap="flat" cmpd="sng">
            <a:solidFill>
              <a:srgbClr val="999999"/>
            </a:solidFill>
            <a:prstDash val="solid"/>
            <a:round/>
            <a:headEnd type="none" w="sm" len="sm"/>
            <a:tailEnd type="none" w="sm" len="sm"/>
          </a:ln>
        </p:spPr>
      </p:pic>
      <p:sp>
        <p:nvSpPr>
          <p:cNvPr id="4255" name="Google Shape;4255;p250"/>
          <p:cNvSpPr/>
          <p:nvPr/>
        </p:nvSpPr>
        <p:spPr>
          <a:xfrm>
            <a:off x="6317950" y="3166225"/>
            <a:ext cx="2123700" cy="1053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URLs</a:t>
            </a:r>
            <a:endParaRPr/>
          </a:p>
        </p:txBody>
      </p:sp>
      <p:sp>
        <p:nvSpPr>
          <p:cNvPr id="4257" name="Google Shape;4257;p25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A domain is the website we access for resources. The resources we're requesting are typically at a specific location within that domain.</a:t>
            </a:r>
            <a:endParaRPr/>
          </a:p>
        </p:txBody>
      </p:sp>
      <p:sp>
        <p:nvSpPr>
          <p:cNvPr id="4258" name="Google Shape;4258;p250"/>
          <p:cNvSpPr txBox="1">
            <a:spLocks noGrp="1"/>
          </p:cNvSpPr>
          <p:nvPr>
            <p:ph type="body" idx="3"/>
          </p:nvPr>
        </p:nvSpPr>
        <p:spPr>
          <a:xfrm>
            <a:off x="677600" y="2048375"/>
            <a:ext cx="7930200" cy="831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b="1"/>
              <a:t>For example:  </a:t>
            </a:r>
            <a:r>
              <a:rPr lang="en"/>
              <a:t>If we are viewing a picture from Facebook, the picture likely isn't located at the URL </a:t>
            </a:r>
            <a:r>
              <a:rPr lang="en" i="1"/>
              <a:t>www.facebook.com</a:t>
            </a:r>
            <a:r>
              <a:rPr lang="en"/>
              <a:t>. It is likely at a specific location, such as </a:t>
            </a:r>
            <a:r>
              <a:rPr lang="en" i="1"/>
              <a:t>www.facebook.com/photos/catpicture.jpg.</a:t>
            </a:r>
            <a:endParaRPr i="1"/>
          </a:p>
        </p:txBody>
      </p:sp>
      <p:sp>
        <p:nvSpPr>
          <p:cNvPr id="4259" name="Google Shape;4259;p2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90</a:t>
            </a:fld>
            <a:endParaRPr sz="600"/>
          </a:p>
        </p:txBody>
      </p:sp>
      <p:grpSp>
        <p:nvGrpSpPr>
          <p:cNvPr id="4260" name="Google Shape;4260;p250"/>
          <p:cNvGrpSpPr/>
          <p:nvPr/>
        </p:nvGrpSpPr>
        <p:grpSpPr>
          <a:xfrm>
            <a:off x="3156215" y="2989746"/>
            <a:ext cx="1818650" cy="1363561"/>
            <a:chOff x="3004950" y="2425116"/>
            <a:chExt cx="1555465" cy="1166234"/>
          </a:xfrm>
        </p:grpSpPr>
        <p:pic>
          <p:nvPicPr>
            <p:cNvPr id="4261" name="Google Shape;4261;p250"/>
            <p:cNvPicPr preferRelativeResize="0"/>
            <p:nvPr/>
          </p:nvPicPr>
          <p:blipFill rotWithShape="1">
            <a:blip r:embed="rId4">
              <a:alphaModFix/>
            </a:blip>
            <a:srcRect t="23758" r="51763" b="8765"/>
            <a:stretch/>
          </p:blipFill>
          <p:spPr>
            <a:xfrm>
              <a:off x="3004950" y="2425116"/>
              <a:ext cx="1555465" cy="1166234"/>
            </a:xfrm>
            <a:prstGeom prst="rect">
              <a:avLst/>
            </a:prstGeom>
            <a:noFill/>
            <a:ln>
              <a:noFill/>
            </a:ln>
          </p:spPr>
        </p:pic>
        <p:sp>
          <p:nvSpPr>
            <p:cNvPr id="4262" name="Google Shape;4262;p250"/>
            <p:cNvSpPr/>
            <p:nvPr/>
          </p:nvSpPr>
          <p:spPr>
            <a:xfrm>
              <a:off x="3087375" y="2520925"/>
              <a:ext cx="1329300" cy="7704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Clr>
                  <a:schemeClr val="dk1"/>
                </a:buClr>
                <a:buSzPts val="1100"/>
                <a:buFont typeface="Arial"/>
                <a:buNone/>
              </a:pPr>
              <a:endParaRPr sz="900">
                <a:solidFill>
                  <a:schemeClr val="dk1"/>
                </a:solidFill>
                <a:latin typeface="Roboto"/>
                <a:ea typeface="Roboto"/>
                <a:cs typeface="Roboto"/>
                <a:sym typeface="Roboto"/>
              </a:endParaRPr>
            </a:p>
            <a:p>
              <a:pPr marL="0" marR="0" lvl="0" indent="0" algn="ctr" rtl="0">
                <a:spcBef>
                  <a:spcPts val="800"/>
                </a:spcBef>
                <a:spcAft>
                  <a:spcPts val="0"/>
                </a:spcAft>
                <a:buClr>
                  <a:schemeClr val="dk1"/>
                </a:buClr>
                <a:buSzPts val="1100"/>
                <a:buFont typeface="Arial"/>
                <a:buNone/>
              </a:pPr>
              <a:endParaRPr sz="900">
                <a:solidFill>
                  <a:schemeClr val="dk1"/>
                </a:solidFill>
                <a:latin typeface="Roboto"/>
                <a:ea typeface="Roboto"/>
                <a:cs typeface="Roboto"/>
                <a:sym typeface="Roboto"/>
              </a:endParaRPr>
            </a:p>
            <a:p>
              <a:pPr marL="0" marR="0" lvl="0" indent="0" algn="ctr" rtl="0">
                <a:spcBef>
                  <a:spcPts val="800"/>
                </a:spcBef>
                <a:spcAft>
                  <a:spcPts val="800"/>
                </a:spcAft>
                <a:buClr>
                  <a:schemeClr val="dk1"/>
                </a:buClr>
                <a:buSzPts val="1100"/>
                <a:buFont typeface="Arial"/>
                <a:buNone/>
              </a:pPr>
              <a:r>
                <a:rPr lang="en" sz="800" i="1">
                  <a:solidFill>
                    <a:schemeClr val="dk1"/>
                  </a:solidFill>
                  <a:latin typeface="Roboto"/>
                  <a:ea typeface="Roboto"/>
                  <a:cs typeface="Roboto"/>
                  <a:sym typeface="Roboto"/>
                </a:rPr>
                <a:t>Facebook, can you </a:t>
              </a:r>
              <a:br>
                <a:rPr lang="en" sz="800" i="1">
                  <a:solidFill>
                    <a:schemeClr val="dk1"/>
                  </a:solidFill>
                  <a:latin typeface="Roboto"/>
                  <a:ea typeface="Roboto"/>
                  <a:cs typeface="Roboto"/>
                  <a:sym typeface="Roboto"/>
                </a:rPr>
              </a:br>
              <a:r>
                <a:rPr lang="en" sz="800" i="1">
                  <a:solidFill>
                    <a:schemeClr val="dk1"/>
                  </a:solidFill>
                  <a:latin typeface="Roboto"/>
                  <a:ea typeface="Roboto"/>
                  <a:cs typeface="Roboto"/>
                  <a:sym typeface="Roboto"/>
                </a:rPr>
                <a:t>please get me cat photos.</a:t>
              </a:r>
              <a:endParaRPr sz="800" i="1"/>
            </a:p>
          </p:txBody>
        </p:sp>
      </p:grpSp>
      <p:sp>
        <p:nvSpPr>
          <p:cNvPr id="4263" name="Google Shape;4263;p250"/>
          <p:cNvSpPr/>
          <p:nvPr/>
        </p:nvSpPr>
        <p:spPr>
          <a:xfrm>
            <a:off x="1837616" y="3389597"/>
            <a:ext cx="1095300" cy="3252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50"/>
          <p:cNvSpPr/>
          <p:nvPr/>
        </p:nvSpPr>
        <p:spPr>
          <a:xfrm>
            <a:off x="4974937" y="3389597"/>
            <a:ext cx="1095300" cy="325200"/>
          </a:xfrm>
          <a:prstGeom prst="rightArrow">
            <a:avLst>
              <a:gd name="adj1" fmla="val 50000"/>
              <a:gd name="adj2" fmla="val 50000"/>
            </a:avLst>
          </a:prstGeom>
          <a:solidFill>
            <a:srgbClr val="70C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65" name="Google Shape;4265;p250"/>
          <p:cNvPicPr preferRelativeResize="0"/>
          <p:nvPr/>
        </p:nvPicPr>
        <p:blipFill>
          <a:blip r:embed="rId5">
            <a:alphaModFix/>
          </a:blip>
          <a:stretch>
            <a:fillRect/>
          </a:stretch>
        </p:blipFill>
        <p:spPr>
          <a:xfrm>
            <a:off x="531225" y="2989785"/>
            <a:ext cx="1261377" cy="1261375"/>
          </a:xfrm>
          <a:prstGeom prst="rect">
            <a:avLst/>
          </a:prstGeom>
          <a:noFill/>
          <a:ln>
            <a:noFill/>
          </a:ln>
        </p:spPr>
      </p:pic>
      <p:pic>
        <p:nvPicPr>
          <p:cNvPr id="4266" name="Google Shape;4266;p250"/>
          <p:cNvPicPr preferRelativeResize="0"/>
          <p:nvPr/>
        </p:nvPicPr>
        <p:blipFill>
          <a:blip r:embed="rId6">
            <a:alphaModFix/>
          </a:blip>
          <a:stretch>
            <a:fillRect/>
          </a:stretch>
        </p:blipFill>
        <p:spPr>
          <a:xfrm>
            <a:off x="7389690" y="3167900"/>
            <a:ext cx="1039685" cy="1034498"/>
          </a:xfrm>
          <a:prstGeom prst="rect">
            <a:avLst/>
          </a:prstGeom>
          <a:noFill/>
          <a:ln>
            <a:noFill/>
          </a:ln>
        </p:spPr>
      </p:pic>
      <p:pic>
        <p:nvPicPr>
          <p:cNvPr id="4267" name="Google Shape;4267;p250"/>
          <p:cNvPicPr preferRelativeResize="0"/>
          <p:nvPr/>
        </p:nvPicPr>
        <p:blipFill>
          <a:blip r:embed="rId7">
            <a:alphaModFix/>
          </a:blip>
          <a:stretch>
            <a:fillRect/>
          </a:stretch>
        </p:blipFill>
        <p:spPr>
          <a:xfrm>
            <a:off x="6315400" y="3167897"/>
            <a:ext cx="1032765" cy="1034498"/>
          </a:xfrm>
          <a:prstGeom prst="rect">
            <a:avLst/>
          </a:prstGeom>
          <a:noFill/>
          <a:ln>
            <a:noFill/>
          </a:ln>
        </p:spPr>
      </p:pic>
      <p:pic>
        <p:nvPicPr>
          <p:cNvPr id="4268" name="Google Shape;4268;p250"/>
          <p:cNvPicPr preferRelativeResize="0"/>
          <p:nvPr/>
        </p:nvPicPr>
        <p:blipFill>
          <a:blip r:embed="rId8">
            <a:alphaModFix/>
          </a:blip>
          <a:stretch>
            <a:fillRect/>
          </a:stretch>
        </p:blipFill>
        <p:spPr>
          <a:xfrm>
            <a:off x="3832810" y="3226938"/>
            <a:ext cx="381305" cy="3648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6AA84F">
            <a:alpha val="24020"/>
          </a:srgbClr>
        </a:solidFill>
        <a:effectLst/>
      </p:bgPr>
    </p:bg>
    <p:spTree>
      <p:nvGrpSpPr>
        <p:cNvPr id="1" name="Shape 4272"/>
        <p:cNvGrpSpPr/>
        <p:nvPr/>
      </p:nvGrpSpPr>
      <p:grpSpPr>
        <a:xfrm>
          <a:off x="0" y="0"/>
          <a:ext cx="0" cy="0"/>
          <a:chOff x="0" y="0"/>
          <a:chExt cx="0" cy="0"/>
        </a:xfrm>
      </p:grpSpPr>
      <p:sp>
        <p:nvSpPr>
          <p:cNvPr id="4273" name="Google Shape;4273;p2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URLs</a:t>
            </a:r>
            <a:endParaRPr/>
          </a:p>
        </p:txBody>
      </p:sp>
      <p:sp>
        <p:nvSpPr>
          <p:cNvPr id="4274" name="Google Shape;4274;p2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This resource is located in the </a:t>
            </a:r>
            <a:r>
              <a:rPr lang="en">
                <a:latin typeface="Roboto Medium"/>
                <a:ea typeface="Roboto Medium"/>
                <a:cs typeface="Roboto Medium"/>
                <a:sym typeface="Roboto Medium"/>
              </a:rPr>
              <a:t>URL (Uniform Resource Locator)</a:t>
            </a:r>
            <a:r>
              <a:rPr lang="en"/>
              <a:t>. </a:t>
            </a:r>
            <a:endParaRPr/>
          </a:p>
        </p:txBody>
      </p:sp>
      <p:sp>
        <p:nvSpPr>
          <p:cNvPr id="4275" name="Google Shape;4275;p2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91</a:t>
            </a:fld>
            <a:endParaRPr sz="600"/>
          </a:p>
        </p:txBody>
      </p:sp>
      <p:sp>
        <p:nvSpPr>
          <p:cNvPr id="4276" name="Google Shape;4276;p251"/>
          <p:cNvSpPr/>
          <p:nvPr/>
        </p:nvSpPr>
        <p:spPr>
          <a:xfrm>
            <a:off x="1362456" y="12240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51"/>
          <p:cNvSpPr txBox="1">
            <a:spLocks noGrp="1"/>
          </p:cNvSpPr>
          <p:nvPr>
            <p:ph type="subTitle" idx="1"/>
          </p:nvPr>
        </p:nvSpPr>
        <p:spPr>
          <a:xfrm>
            <a:off x="25" y="1289863"/>
            <a:ext cx="9168600" cy="610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dirty="0">
                <a:solidFill>
                  <a:schemeClr val="dk1"/>
                </a:solidFill>
                <a:latin typeface="Roboto"/>
                <a:ea typeface="Roboto"/>
                <a:cs typeface="Roboto"/>
                <a:sym typeface="Roboto"/>
              </a:rPr>
              <a:t>A URL is the full address of a resource on the internet.</a:t>
            </a:r>
            <a:endParaRPr sz="1400" dirty="0">
              <a:solidFill>
                <a:schemeClr val="dk1"/>
              </a:solidFill>
              <a:latin typeface="Roboto"/>
              <a:ea typeface="Roboto"/>
              <a:cs typeface="Roboto"/>
              <a:sym typeface="Roboto"/>
            </a:endParaRPr>
          </a:p>
        </p:txBody>
      </p:sp>
      <p:sp>
        <p:nvSpPr>
          <p:cNvPr id="4278" name="Google Shape;4278;p251"/>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51"/>
          <p:cNvSpPr/>
          <p:nvPr/>
        </p:nvSpPr>
        <p:spPr>
          <a:xfrm>
            <a:off x="1352550" y="26166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51"/>
          <p:cNvSpPr txBox="1">
            <a:spLocks noGrp="1"/>
          </p:cNvSpPr>
          <p:nvPr>
            <p:ph type="subTitle" idx="2"/>
          </p:nvPr>
        </p:nvSpPr>
        <p:spPr>
          <a:xfrm>
            <a:off x="-12175" y="1952625"/>
            <a:ext cx="9168600" cy="6213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400" dirty="0">
                <a:solidFill>
                  <a:schemeClr val="dk1"/>
                </a:solidFill>
                <a:latin typeface="Roboto"/>
                <a:ea typeface="Roboto"/>
                <a:cs typeface="Roboto"/>
                <a:sym typeface="Roboto"/>
              </a:rPr>
              <a:t>Similar to file structures, URLs have a syntax indicating where to obtain the specific resource being requested.</a:t>
            </a:r>
            <a:endParaRPr sz="1400" dirty="0">
              <a:solidFill>
                <a:schemeClr val="dk1"/>
              </a:solidFill>
              <a:latin typeface="Roboto"/>
              <a:ea typeface="Roboto"/>
              <a:cs typeface="Roboto"/>
              <a:sym typeface="Roboto"/>
            </a:endParaRPr>
          </a:p>
        </p:txBody>
      </p:sp>
      <p:sp>
        <p:nvSpPr>
          <p:cNvPr id="4281" name="Google Shape;4281;p251"/>
          <p:cNvSpPr txBox="1">
            <a:spLocks noGrp="1"/>
          </p:cNvSpPr>
          <p:nvPr>
            <p:ph type="subTitle" idx="3"/>
          </p:nvPr>
        </p:nvSpPr>
        <p:spPr>
          <a:xfrm>
            <a:off x="100" y="2704401"/>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a:solidFill>
                  <a:schemeClr val="dk1"/>
                </a:solidFill>
                <a:latin typeface="Roboto"/>
                <a:ea typeface="Roboto"/>
                <a:cs typeface="Roboto"/>
                <a:sym typeface="Roboto"/>
              </a:rPr>
              <a:t>The syntax is: [</a:t>
            </a:r>
            <a:r>
              <a:rPr lang="en" sz="1600">
                <a:solidFill>
                  <a:schemeClr val="dk1"/>
                </a:solidFill>
                <a:latin typeface="Inconsolata"/>
                <a:ea typeface="Inconsolata"/>
                <a:cs typeface="Inconsolata"/>
                <a:sym typeface="Inconsolata"/>
              </a:rPr>
              <a:t>scheme]://[subdomain].[domain].[TLD][/path/][filename]</a:t>
            </a:r>
            <a:endParaRPr sz="1600">
              <a:solidFill>
                <a:schemeClr val="dk1"/>
              </a:solidFill>
              <a:latin typeface="Inconsolata"/>
              <a:ea typeface="Inconsolata"/>
              <a:cs typeface="Inconsolata"/>
              <a:sym typeface="Inconsolata"/>
            </a:endParaRPr>
          </a:p>
        </p:txBody>
      </p:sp>
      <p:pic>
        <p:nvPicPr>
          <p:cNvPr id="4282" name="Google Shape;4282;p251"/>
          <p:cNvPicPr preferRelativeResize="0"/>
          <p:nvPr/>
        </p:nvPicPr>
        <p:blipFill rotWithShape="1">
          <a:blip r:embed="rId3">
            <a:alphaModFix/>
          </a:blip>
          <a:srcRect t="1774" b="1765"/>
          <a:stretch/>
        </p:blipFill>
        <p:spPr>
          <a:xfrm>
            <a:off x="429768" y="1237836"/>
            <a:ext cx="785567" cy="606900"/>
          </a:xfrm>
          <a:prstGeom prst="rect">
            <a:avLst/>
          </a:prstGeom>
          <a:noFill/>
          <a:ln>
            <a:noFill/>
          </a:ln>
        </p:spPr>
      </p:pic>
      <p:pic>
        <p:nvPicPr>
          <p:cNvPr id="4283" name="Google Shape;4283;p251"/>
          <p:cNvPicPr preferRelativeResize="0"/>
          <p:nvPr/>
        </p:nvPicPr>
        <p:blipFill rotWithShape="1">
          <a:blip r:embed="rId3">
            <a:alphaModFix/>
          </a:blip>
          <a:srcRect t="1774" b="1765"/>
          <a:stretch/>
        </p:blipFill>
        <p:spPr>
          <a:xfrm>
            <a:off x="429768" y="1934148"/>
            <a:ext cx="785566" cy="606900"/>
          </a:xfrm>
          <a:prstGeom prst="rect">
            <a:avLst/>
          </a:prstGeom>
          <a:noFill/>
          <a:ln>
            <a:noFill/>
          </a:ln>
        </p:spPr>
      </p:pic>
      <p:pic>
        <p:nvPicPr>
          <p:cNvPr id="4284" name="Google Shape;4284;p251"/>
          <p:cNvPicPr preferRelativeResize="0"/>
          <p:nvPr/>
        </p:nvPicPr>
        <p:blipFill rotWithShape="1">
          <a:blip r:embed="rId3">
            <a:alphaModFix/>
          </a:blip>
          <a:srcRect t="1774" b="1765"/>
          <a:stretch/>
        </p:blipFill>
        <p:spPr>
          <a:xfrm>
            <a:off x="429768" y="2625048"/>
            <a:ext cx="785566" cy="6069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6AA84F">
            <a:alpha val="24020"/>
          </a:srgbClr>
        </a:solidFill>
        <a:effectLst/>
      </p:bgPr>
    </p:bg>
    <p:spTree>
      <p:nvGrpSpPr>
        <p:cNvPr id="1" name="Shape 4288"/>
        <p:cNvGrpSpPr/>
        <p:nvPr/>
      </p:nvGrpSpPr>
      <p:grpSpPr>
        <a:xfrm>
          <a:off x="0" y="0"/>
          <a:ext cx="0" cy="0"/>
          <a:chOff x="0" y="0"/>
          <a:chExt cx="0" cy="0"/>
        </a:xfrm>
      </p:grpSpPr>
      <p:sp>
        <p:nvSpPr>
          <p:cNvPr id="4289" name="Google Shape;4289;p252"/>
          <p:cNvSpPr/>
          <p:nvPr/>
        </p:nvSpPr>
        <p:spPr>
          <a:xfrm flipH="1">
            <a:off x="480675" y="888900"/>
            <a:ext cx="8208300" cy="3890100"/>
          </a:xfrm>
          <a:prstGeom prst="round2DiagRect">
            <a:avLst>
              <a:gd name="adj1" fmla="val 6221"/>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Break Down URL Syntax</a:t>
            </a:r>
            <a:endParaRPr/>
          </a:p>
        </p:txBody>
      </p:sp>
      <p:sp>
        <p:nvSpPr>
          <p:cNvPr id="4291" name="Google Shape;4291;p252"/>
          <p:cNvSpPr txBox="1">
            <a:spLocks noGrp="1"/>
          </p:cNvSpPr>
          <p:nvPr>
            <p:ph type="subTitle" idx="1"/>
          </p:nvPr>
        </p:nvSpPr>
        <p:spPr>
          <a:xfrm>
            <a:off x="480675" y="1117500"/>
            <a:ext cx="82083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200">
                <a:solidFill>
                  <a:srgbClr val="BF9000"/>
                </a:solidFill>
                <a:latin typeface="Roboto Medium"/>
                <a:ea typeface="Roboto Medium"/>
                <a:cs typeface="Roboto Medium"/>
                <a:sym typeface="Roboto Medium"/>
              </a:rPr>
              <a:t>https</a:t>
            </a:r>
            <a:r>
              <a:rPr lang="en" sz="2200">
                <a:latin typeface="Roboto Medium"/>
                <a:ea typeface="Roboto Medium"/>
                <a:cs typeface="Roboto Medium"/>
                <a:sym typeface="Roboto Medium"/>
              </a:rPr>
              <a:t>://</a:t>
            </a:r>
            <a:r>
              <a:rPr lang="en" sz="2200">
                <a:solidFill>
                  <a:srgbClr val="38761D"/>
                </a:solidFill>
                <a:latin typeface="Roboto Medium"/>
                <a:ea typeface="Roboto Medium"/>
                <a:cs typeface="Roboto Medium"/>
                <a:sym typeface="Roboto Medium"/>
              </a:rPr>
              <a:t>www</a:t>
            </a:r>
            <a:r>
              <a:rPr lang="en" sz="2200">
                <a:latin typeface="Roboto Medium"/>
                <a:ea typeface="Roboto Medium"/>
                <a:cs typeface="Roboto Medium"/>
                <a:sym typeface="Roboto Medium"/>
              </a:rPr>
              <a:t>.</a:t>
            </a:r>
            <a:r>
              <a:rPr lang="en" sz="2200">
                <a:solidFill>
                  <a:srgbClr val="0B5394"/>
                </a:solidFill>
                <a:latin typeface="Roboto Medium"/>
                <a:ea typeface="Roboto Medium"/>
                <a:cs typeface="Roboto Medium"/>
                <a:sym typeface="Roboto Medium"/>
              </a:rPr>
              <a:t>facebook</a:t>
            </a:r>
            <a:r>
              <a:rPr lang="en" sz="2200">
                <a:solidFill>
                  <a:srgbClr val="674EA7"/>
                </a:solidFill>
                <a:latin typeface="Roboto Medium"/>
                <a:ea typeface="Roboto Medium"/>
                <a:cs typeface="Roboto Medium"/>
                <a:sym typeface="Roboto Medium"/>
              </a:rPr>
              <a:t>.com</a:t>
            </a:r>
            <a:r>
              <a:rPr lang="en" sz="2200">
                <a:solidFill>
                  <a:srgbClr val="741B47"/>
                </a:solidFill>
                <a:latin typeface="Roboto Medium"/>
                <a:ea typeface="Roboto Medium"/>
                <a:cs typeface="Roboto Medium"/>
                <a:sym typeface="Roboto Medium"/>
              </a:rPr>
              <a:t>/photos/</a:t>
            </a:r>
            <a:r>
              <a:rPr lang="en" sz="2200">
                <a:solidFill>
                  <a:srgbClr val="A61C00"/>
                </a:solidFill>
                <a:latin typeface="Roboto Medium"/>
                <a:ea typeface="Roboto Medium"/>
                <a:cs typeface="Roboto Medium"/>
                <a:sym typeface="Roboto Medium"/>
              </a:rPr>
              <a:t>catpicture.jpg</a:t>
            </a:r>
            <a:endParaRPr sz="2200">
              <a:solidFill>
                <a:srgbClr val="A61C00"/>
              </a:solidFill>
              <a:latin typeface="Roboto Medium"/>
              <a:ea typeface="Roboto Medium"/>
              <a:cs typeface="Roboto Medium"/>
              <a:sym typeface="Roboto Medium"/>
            </a:endParaRPr>
          </a:p>
        </p:txBody>
      </p:sp>
      <p:sp>
        <p:nvSpPr>
          <p:cNvPr id="4292" name="Google Shape;4292;p252"/>
          <p:cNvSpPr txBox="1">
            <a:spLocks noGrp="1"/>
          </p:cNvSpPr>
          <p:nvPr>
            <p:ph type="body" idx="3"/>
          </p:nvPr>
        </p:nvSpPr>
        <p:spPr>
          <a:xfrm>
            <a:off x="920725" y="1824850"/>
            <a:ext cx="7687200" cy="3078000"/>
          </a:xfrm>
          <a:prstGeom prst="rect">
            <a:avLst/>
          </a:prstGeom>
        </p:spPr>
        <p:txBody>
          <a:bodyPr spcFirstLastPara="1" wrap="square" lIns="457200" tIns="0" rIns="457200" bIns="914400" anchor="t" anchorCtr="0">
            <a:noAutofit/>
          </a:bodyPr>
          <a:lstStyle/>
          <a:p>
            <a:pPr marL="0" marR="0" lvl="0" indent="0" algn="l" rtl="0">
              <a:lnSpc>
                <a:spcPct val="100000"/>
              </a:lnSpc>
              <a:spcBef>
                <a:spcPts val="0"/>
              </a:spcBef>
              <a:spcAft>
                <a:spcPts val="0"/>
              </a:spcAft>
              <a:buNone/>
            </a:pPr>
            <a:r>
              <a:rPr lang="en" sz="2200">
                <a:solidFill>
                  <a:srgbClr val="BF9000"/>
                </a:solidFill>
                <a:latin typeface="Roboto Medium"/>
                <a:ea typeface="Roboto Medium"/>
                <a:cs typeface="Roboto Medium"/>
                <a:sym typeface="Roboto Medium"/>
              </a:rPr>
              <a:t>https</a:t>
            </a:r>
            <a:r>
              <a:rPr lang="en"/>
              <a:t> (</a:t>
            </a:r>
            <a:r>
              <a:rPr lang="en" i="1">
                <a:solidFill>
                  <a:schemeClr val="dk1"/>
                </a:solidFill>
              </a:rPr>
              <a:t>Hypertext Transfer Protocol</a:t>
            </a:r>
            <a:r>
              <a:rPr lang="en">
                <a:solidFill>
                  <a:schemeClr val="dk1"/>
                </a:solidFill>
              </a:rPr>
              <a:t>) </a:t>
            </a:r>
            <a:r>
              <a:rPr lang="en"/>
              <a:t>is a scheme indicating a file on the internet.</a:t>
            </a:r>
            <a:endParaRPr/>
          </a:p>
          <a:p>
            <a:pPr marL="0" lvl="0" indent="0" algn="l" rtl="0">
              <a:spcBef>
                <a:spcPts val="800"/>
              </a:spcBef>
              <a:spcAft>
                <a:spcPts val="0"/>
              </a:spcAft>
              <a:buNone/>
            </a:pPr>
            <a:r>
              <a:rPr lang="en" sz="2200">
                <a:solidFill>
                  <a:srgbClr val="38761D"/>
                </a:solidFill>
                <a:latin typeface="Roboto Medium"/>
                <a:ea typeface="Roboto Medium"/>
                <a:cs typeface="Roboto Medium"/>
                <a:sym typeface="Roboto Medium"/>
              </a:rPr>
              <a:t>www</a:t>
            </a:r>
            <a:r>
              <a:rPr lang="en"/>
              <a:t> is a subdomain of facebook.com.</a:t>
            </a:r>
            <a:endParaRPr/>
          </a:p>
          <a:p>
            <a:pPr marL="0" lvl="0" indent="0" algn="l" rtl="0">
              <a:spcBef>
                <a:spcPts val="800"/>
              </a:spcBef>
              <a:spcAft>
                <a:spcPts val="0"/>
              </a:spcAft>
              <a:buNone/>
            </a:pPr>
            <a:r>
              <a:rPr lang="en" sz="2200">
                <a:solidFill>
                  <a:srgbClr val="0B5394"/>
                </a:solidFill>
                <a:latin typeface="Roboto Medium"/>
                <a:ea typeface="Roboto Medium"/>
                <a:cs typeface="Roboto Medium"/>
                <a:sym typeface="Roboto Medium"/>
              </a:rPr>
              <a:t>facebook</a:t>
            </a:r>
            <a:r>
              <a:rPr lang="en"/>
              <a:t> is the primary domain.</a:t>
            </a:r>
            <a:endParaRPr/>
          </a:p>
          <a:p>
            <a:pPr marL="0" lvl="0" indent="0" algn="l" rtl="0">
              <a:spcBef>
                <a:spcPts val="800"/>
              </a:spcBef>
              <a:spcAft>
                <a:spcPts val="0"/>
              </a:spcAft>
              <a:buNone/>
            </a:pPr>
            <a:r>
              <a:rPr lang="en" sz="2200">
                <a:solidFill>
                  <a:srgbClr val="674EA7"/>
                </a:solidFill>
                <a:latin typeface="Roboto Medium"/>
                <a:ea typeface="Roboto Medium"/>
                <a:cs typeface="Roboto Medium"/>
                <a:sym typeface="Roboto Medium"/>
              </a:rPr>
              <a:t>.com </a:t>
            </a:r>
            <a:r>
              <a:rPr lang="en"/>
              <a:t>is the TLD, or top-level domain.</a:t>
            </a:r>
            <a:endParaRPr/>
          </a:p>
          <a:p>
            <a:pPr marL="0" lvl="0" indent="0" algn="l" rtl="0">
              <a:spcBef>
                <a:spcPts val="800"/>
              </a:spcBef>
              <a:spcAft>
                <a:spcPts val="0"/>
              </a:spcAft>
              <a:buNone/>
            </a:pPr>
            <a:r>
              <a:rPr lang="en" sz="2200">
                <a:solidFill>
                  <a:srgbClr val="741B47"/>
                </a:solidFill>
                <a:latin typeface="Roboto Medium"/>
                <a:ea typeface="Roboto Medium"/>
                <a:cs typeface="Roboto Medium"/>
                <a:sym typeface="Roboto Medium"/>
              </a:rPr>
              <a:t>/photos/</a:t>
            </a:r>
            <a:r>
              <a:rPr lang="en"/>
              <a:t>is the path where the resource is located.</a:t>
            </a:r>
            <a:endParaRPr/>
          </a:p>
          <a:p>
            <a:pPr marL="0" lvl="0" indent="0" algn="l" rtl="0">
              <a:spcBef>
                <a:spcPts val="800"/>
              </a:spcBef>
              <a:spcAft>
                <a:spcPts val="800"/>
              </a:spcAft>
              <a:buNone/>
            </a:pPr>
            <a:r>
              <a:rPr lang="en" sz="2200">
                <a:solidFill>
                  <a:srgbClr val="A61C00"/>
                </a:solidFill>
                <a:latin typeface="Roboto Medium"/>
                <a:ea typeface="Roboto Medium"/>
                <a:cs typeface="Roboto Medium"/>
                <a:sym typeface="Roboto Medium"/>
              </a:rPr>
              <a:t>catpicture.jpg</a:t>
            </a:r>
            <a:r>
              <a:rPr lang="en"/>
              <a:t> is the resource or file being requested.</a:t>
            </a:r>
            <a:endParaRPr/>
          </a:p>
        </p:txBody>
      </p:sp>
      <p:sp>
        <p:nvSpPr>
          <p:cNvPr id="4293" name="Google Shape;4293;p2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92</a:t>
            </a:fld>
            <a:endParaRPr sz="6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297"/>
        <p:cNvGrpSpPr/>
        <p:nvPr/>
      </p:nvGrpSpPr>
      <p:grpSpPr>
        <a:xfrm>
          <a:off x="0" y="0"/>
          <a:ext cx="0" cy="0"/>
          <a:chOff x="0" y="0"/>
          <a:chExt cx="0" cy="0"/>
        </a:xfrm>
      </p:grpSpPr>
      <p:sp>
        <p:nvSpPr>
          <p:cNvPr id="4298" name="Google Shape;4298;p253"/>
          <p:cNvSpPr/>
          <p:nvPr/>
        </p:nvSpPr>
        <p:spPr>
          <a:xfrm>
            <a:off x="-24000" y="-15450"/>
            <a:ext cx="9168600" cy="5191200"/>
          </a:xfrm>
          <a:prstGeom prst="rect">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5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DNS, URLs, and Security</a:t>
            </a:r>
            <a:endParaRPr/>
          </a:p>
        </p:txBody>
      </p:sp>
      <p:sp>
        <p:nvSpPr>
          <p:cNvPr id="4300" name="Google Shape;4300;p253"/>
          <p:cNvSpPr txBox="1">
            <a:spLocks noGrp="1"/>
          </p:cNvSpPr>
          <p:nvPr>
            <p:ph type="subTitle" idx="1"/>
          </p:nvPr>
        </p:nvSpPr>
        <p:spPr>
          <a:xfrm>
            <a:off x="0" y="675975"/>
            <a:ext cx="8706000" cy="10314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800"/>
              </a:spcAft>
              <a:buNone/>
            </a:pPr>
            <a:r>
              <a:rPr lang="en"/>
              <a:t>If a hacker is able to manipulate the DNS cache, they can exploit a user’s request and return a domain or resource that wasn’t originally requested. This is known as </a:t>
            </a:r>
            <a:r>
              <a:rPr lang="en" b="1"/>
              <a:t>DNS Hijacking, </a:t>
            </a:r>
            <a:r>
              <a:rPr lang="en"/>
              <a:t>or</a:t>
            </a:r>
            <a:r>
              <a:rPr lang="en" b="1"/>
              <a:t> DNS redirection</a:t>
            </a:r>
            <a:r>
              <a:rPr lang="en"/>
              <a:t>.  </a:t>
            </a:r>
            <a:endParaRPr sz="1400"/>
          </a:p>
        </p:txBody>
      </p:sp>
      <p:sp>
        <p:nvSpPr>
          <p:cNvPr id="4301" name="Google Shape;4301;p2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93</a:t>
            </a:fld>
            <a:endParaRPr sz="600">
              <a:solidFill>
                <a:srgbClr val="FFFFFF"/>
              </a:solidFill>
            </a:endParaRPr>
          </a:p>
        </p:txBody>
      </p:sp>
      <p:cxnSp>
        <p:nvCxnSpPr>
          <p:cNvPr id="4302" name="Google Shape;4302;p2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4303" name="Google Shape;4303;p253"/>
          <p:cNvPicPr preferRelativeResize="0"/>
          <p:nvPr/>
        </p:nvPicPr>
        <p:blipFill>
          <a:blip r:embed="rId3">
            <a:alphaModFix/>
          </a:blip>
          <a:stretch>
            <a:fillRect/>
          </a:stretch>
        </p:blipFill>
        <p:spPr>
          <a:xfrm>
            <a:off x="4611900" y="1354150"/>
            <a:ext cx="4532100" cy="4532100"/>
          </a:xfrm>
          <a:prstGeom prst="rect">
            <a:avLst/>
          </a:prstGeom>
          <a:noFill/>
          <a:ln>
            <a:noFill/>
          </a:ln>
        </p:spPr>
      </p:pic>
      <p:sp>
        <p:nvSpPr>
          <p:cNvPr id="4304" name="Google Shape;4304;p253"/>
          <p:cNvSpPr txBox="1"/>
          <p:nvPr/>
        </p:nvSpPr>
        <p:spPr>
          <a:xfrm>
            <a:off x="505925" y="1770725"/>
            <a:ext cx="4237200" cy="31458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b="1">
                <a:solidFill>
                  <a:schemeClr val="dk1"/>
                </a:solidFill>
                <a:latin typeface="Roboto"/>
                <a:ea typeface="Roboto"/>
                <a:cs typeface="Roboto"/>
                <a:sym typeface="Roboto"/>
              </a:rPr>
              <a:t>For example: </a:t>
            </a:r>
            <a:endParaRPr sz="1600" b="1">
              <a:solidFill>
                <a:schemeClr val="dk1"/>
              </a:solidFill>
              <a:latin typeface="Inconsolata"/>
              <a:ea typeface="Inconsolata"/>
              <a:cs typeface="Inconsolata"/>
              <a:sym typeface="Inconsolata"/>
            </a:endParaRPr>
          </a:p>
          <a:p>
            <a:pPr marL="342900" lvl="0" indent="-203200" algn="l" rtl="0">
              <a:lnSpc>
                <a:spcPct val="114000"/>
              </a:lnSpc>
              <a:spcBef>
                <a:spcPts val="800"/>
              </a:spcBef>
              <a:spcAft>
                <a:spcPts val="0"/>
              </a:spcAft>
              <a:buClr>
                <a:schemeClr val="dk1"/>
              </a:buClr>
              <a:buSzPts val="1400"/>
              <a:buChar char="●"/>
            </a:pPr>
            <a:r>
              <a:rPr lang="en">
                <a:solidFill>
                  <a:schemeClr val="dk1"/>
                </a:solidFill>
                <a:latin typeface="Roboto"/>
                <a:ea typeface="Roboto"/>
                <a:cs typeface="Roboto"/>
                <a:sym typeface="Roboto"/>
              </a:rPr>
              <a:t>A hacker owns a malicious site located at the IP </a:t>
            </a:r>
            <a:r>
              <a:rPr lang="en" sz="1600">
                <a:solidFill>
                  <a:schemeClr val="dk1"/>
                </a:solidFill>
                <a:latin typeface="Inconsolata"/>
                <a:ea typeface="Inconsolata"/>
                <a:cs typeface="Inconsolata"/>
                <a:sym typeface="Inconsolata"/>
              </a:rPr>
              <a:t>137.74.187.102.</a:t>
            </a:r>
            <a:endParaRPr>
              <a:solidFill>
                <a:schemeClr val="dk1"/>
              </a:solidFill>
              <a:latin typeface="Roboto"/>
              <a:ea typeface="Roboto"/>
              <a:cs typeface="Roboto"/>
              <a:sym typeface="Roboto"/>
            </a:endParaRPr>
          </a:p>
          <a:p>
            <a:pPr marL="320040" lvl="0" indent="-180340" algn="l" rtl="0">
              <a:lnSpc>
                <a:spcPct val="114000"/>
              </a:lnSpc>
              <a:spcBef>
                <a:spcPts val="1000"/>
              </a:spcBef>
              <a:spcAft>
                <a:spcPts val="0"/>
              </a:spcAft>
              <a:buClr>
                <a:schemeClr val="dk1"/>
              </a:buClr>
              <a:buSzPts val="1400"/>
              <a:buChar char="●"/>
            </a:pPr>
            <a:r>
              <a:rPr lang="en">
                <a:solidFill>
                  <a:schemeClr val="dk1"/>
                </a:solidFill>
                <a:latin typeface="Roboto"/>
                <a:ea typeface="Roboto"/>
                <a:cs typeface="Roboto"/>
                <a:sym typeface="Roboto"/>
              </a:rPr>
              <a:t>The hacker accesses your hosts file DNS cache and updates a record that makes browser requests for facebook.com go instead to 137.74.187.102.</a:t>
            </a:r>
            <a:endParaRPr>
              <a:solidFill>
                <a:schemeClr val="dk1"/>
              </a:solidFill>
              <a:latin typeface="Roboto"/>
              <a:ea typeface="Roboto"/>
              <a:cs typeface="Roboto"/>
              <a:sym typeface="Roboto"/>
            </a:endParaRPr>
          </a:p>
          <a:p>
            <a:pPr marL="320040" lvl="0" indent="-180340" algn="l" rtl="0">
              <a:lnSpc>
                <a:spcPct val="114000"/>
              </a:lnSpc>
              <a:spcBef>
                <a:spcPts val="800"/>
              </a:spcBef>
              <a:spcAft>
                <a:spcPts val="800"/>
              </a:spcAft>
              <a:buClr>
                <a:schemeClr val="dk1"/>
              </a:buClr>
              <a:buSzPts val="1400"/>
              <a:buChar char="●"/>
            </a:pPr>
            <a:r>
              <a:rPr lang="en">
                <a:solidFill>
                  <a:schemeClr val="dk1"/>
                </a:solidFill>
                <a:latin typeface="Roboto"/>
                <a:ea typeface="Roboto"/>
                <a:cs typeface="Roboto"/>
                <a:sym typeface="Roboto"/>
              </a:rPr>
              <a:t>Now, every time you go to facebook.com, you are redirected to the hacker's malicious website.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308"/>
        <p:cNvGrpSpPr/>
        <p:nvPr/>
      </p:nvGrpSpPr>
      <p:grpSpPr>
        <a:xfrm>
          <a:off x="0" y="0"/>
          <a:ext cx="0" cy="0"/>
          <a:chOff x="0" y="0"/>
          <a:chExt cx="0" cy="0"/>
        </a:xfrm>
      </p:grpSpPr>
      <p:sp>
        <p:nvSpPr>
          <p:cNvPr id="4309" name="Google Shape;4309;p25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DNS Hijacking</a:t>
            </a:r>
            <a:endParaRPr/>
          </a:p>
        </p:txBody>
      </p:sp>
      <p:sp>
        <p:nvSpPr>
          <p:cNvPr id="4310" name="Google Shape;4310;p2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94</a:t>
            </a:fld>
            <a:endParaRPr sz="6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314"/>
        <p:cNvGrpSpPr/>
        <p:nvPr/>
      </p:nvGrpSpPr>
      <p:grpSpPr>
        <a:xfrm>
          <a:off x="0" y="0"/>
          <a:ext cx="0" cy="0"/>
          <a:chOff x="0" y="0"/>
          <a:chExt cx="0" cy="0"/>
        </a:xfrm>
      </p:grpSpPr>
      <p:sp>
        <p:nvSpPr>
          <p:cNvPr id="4315" name="Google Shape;4315;p255"/>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4316" name="Google Shape;4316;p255"/>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DNS Hijacking</a:t>
            </a:r>
            <a:endParaRPr>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 this activity, you will continue to play the role of a security analyst at Acme Corp. </a:t>
            </a:r>
            <a:endParaRPr sz="18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800"/>
              </a:spcAft>
              <a:buClr>
                <a:schemeClr val="dk1"/>
              </a:buClr>
              <a:buSzPts val="1100"/>
              <a:buFont typeface="Arial"/>
              <a:buNone/>
            </a:pPr>
            <a:r>
              <a:rPr lang="en" sz="1800">
                <a:solidFill>
                  <a:schemeClr val="dk1"/>
                </a:solidFill>
                <a:latin typeface="Roboto Light"/>
                <a:ea typeface="Roboto Light"/>
                <a:cs typeface="Roboto Light"/>
                <a:sym typeface="Roboto Light"/>
              </a:rPr>
              <a:t>You must </a:t>
            </a:r>
            <a:r>
              <a:rPr lang="en" sz="1800">
                <a:solidFill>
                  <a:srgbClr val="24292E"/>
                </a:solidFill>
                <a:latin typeface="Roboto Light"/>
                <a:ea typeface="Roboto Light"/>
                <a:cs typeface="Roboto Light"/>
                <a:sym typeface="Roboto Light"/>
              </a:rPr>
              <a:t>create a DNS spoof record that will redirect any hacker trying to visit </a:t>
            </a:r>
            <a:r>
              <a:rPr lang="en" sz="1800">
                <a:solidFill>
                  <a:srgbClr val="0366D6"/>
                </a:solidFill>
                <a:uFill>
                  <a:noFill/>
                </a:uFill>
                <a:latin typeface="Roboto Light"/>
                <a:ea typeface="Roboto Light"/>
                <a:cs typeface="Roboto Light"/>
                <a:sym typeface="Roboto Light"/>
                <a:hlinkClick r:id="rId3">
                  <a:extLst>
                    <a:ext uri="{A12FA001-AC4F-418D-AE19-62706E023703}">
                      <ahyp:hlinkClr xmlns:ahyp="http://schemas.microsoft.com/office/drawing/2018/hyperlinkcolor" val="tx"/>
                    </a:ext>
                  </a:extLst>
                </a:hlinkClick>
              </a:rPr>
              <a:t>www.acmetradesecrets.com</a:t>
            </a:r>
            <a:r>
              <a:rPr lang="en" sz="1800">
                <a:solidFill>
                  <a:srgbClr val="24292E"/>
                </a:solidFill>
                <a:latin typeface="Roboto Light"/>
                <a:ea typeface="Roboto Light"/>
                <a:cs typeface="Roboto Light"/>
                <a:sym typeface="Roboto Light"/>
              </a:rPr>
              <a:t>.</a:t>
            </a:r>
            <a:endParaRPr sz="1800">
              <a:latin typeface="Roboto Light"/>
              <a:ea typeface="Roboto Light"/>
              <a:cs typeface="Roboto Light"/>
              <a:sym typeface="Roboto Ligh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320"/>
        <p:cNvGrpSpPr/>
        <p:nvPr/>
      </p:nvGrpSpPr>
      <p:grpSpPr>
        <a:xfrm>
          <a:off x="0" y="0"/>
          <a:ext cx="0" cy="0"/>
          <a:chOff x="0" y="0"/>
          <a:chExt cx="0" cy="0"/>
        </a:xfrm>
      </p:grpSpPr>
      <p:sp>
        <p:nvSpPr>
          <p:cNvPr id="4321" name="Google Shape;4321;p256"/>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322" name="Google Shape;4322;p256"/>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326"/>
        <p:cNvGrpSpPr/>
        <p:nvPr/>
      </p:nvGrpSpPr>
      <p:grpSpPr>
        <a:xfrm>
          <a:off x="0" y="0"/>
          <a:ext cx="0" cy="0"/>
          <a:chOff x="0" y="0"/>
          <a:chExt cx="0" cy="0"/>
        </a:xfrm>
      </p:grpSpPr>
      <p:sp>
        <p:nvSpPr>
          <p:cNvPr id="4327" name="Google Shape;4327;p25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4328" name="Google Shape;4328;p2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4309</Words>
  <Application>Microsoft Office PowerPoint</Application>
  <PresentationFormat>On-screen Show (16:9)</PresentationFormat>
  <Paragraphs>570</Paragraphs>
  <Slides>97</Slides>
  <Notes>97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97</vt:i4>
      </vt:variant>
    </vt:vector>
  </HeadingPairs>
  <TitlesOfParts>
    <vt:vector size="109" baseType="lpstr">
      <vt:lpstr>Calibri</vt:lpstr>
      <vt:lpstr>Roboto Medium</vt:lpstr>
      <vt:lpstr>Roboto Thin</vt:lpstr>
      <vt:lpstr>Roboto Mono</vt:lpstr>
      <vt:lpstr>Arial</vt:lpstr>
      <vt:lpstr>EB Garamond</vt:lpstr>
      <vt:lpstr>Inconsolata</vt:lpstr>
      <vt:lpstr>Roboto Light</vt:lpstr>
      <vt:lpstr>Roboto</vt:lpstr>
      <vt:lpstr>Simple Light</vt:lpstr>
      <vt:lpstr>Simple Light</vt:lpstr>
      <vt:lpstr>Title Slide</vt:lpstr>
      <vt:lpstr>Networking 101, Day 1</vt:lpstr>
      <vt:lpstr>Class Objectives</vt:lpstr>
      <vt:lpstr>Introduction to Computer Networking</vt:lpstr>
      <vt:lpstr>Today, we will be switching gears to focus on one of the  most important topics  in cybersecurity:  networking. </vt:lpstr>
      <vt:lpstr>Computer Networks</vt:lpstr>
      <vt:lpstr>Computer Networking </vt:lpstr>
      <vt:lpstr>The Client-Server Model</vt:lpstr>
      <vt:lpstr>Network Communication: The Client-Server Model</vt:lpstr>
      <vt:lpstr>Client-Server Model</vt:lpstr>
      <vt:lpstr>Client-Server Model</vt:lpstr>
      <vt:lpstr>Client-Server Model</vt:lpstr>
      <vt:lpstr>Client and Server Example</vt:lpstr>
      <vt:lpstr>One Server, Many Clients</vt:lpstr>
      <vt:lpstr>Client-Server Model Continued </vt:lpstr>
      <vt:lpstr>Introduction to Network Security</vt:lpstr>
      <vt:lpstr>Networks and Security</vt:lpstr>
      <vt:lpstr>Network Security </vt:lpstr>
      <vt:lpstr>10 Minutes</vt:lpstr>
      <vt:lpstr>PowerPoint Presentation</vt:lpstr>
      <vt:lpstr>Network Structure</vt:lpstr>
      <vt:lpstr>As mentioned,  a computer network  consists of multiple devices (nodes) connected to  each other. But how  exactly are they  connected?</vt:lpstr>
      <vt:lpstr>Local Area Network</vt:lpstr>
      <vt:lpstr>Benefits of LANs</vt:lpstr>
      <vt:lpstr>As technology  advanced, computer networks expanded and small networks  in different locations were able to connect, creating   Wide Area Networks (WAN).</vt:lpstr>
      <vt:lpstr>Network Topologies </vt:lpstr>
      <vt:lpstr>Network Topologies </vt:lpstr>
      <vt:lpstr>Network Topologies </vt:lpstr>
      <vt:lpstr>Network Topologies  </vt:lpstr>
      <vt:lpstr>Network Topologies</vt:lpstr>
      <vt:lpstr>Network Topologies</vt:lpstr>
      <vt:lpstr>Network Topologies</vt:lpstr>
      <vt:lpstr>Network Topologies</vt:lpstr>
      <vt:lpstr>Network Topologies</vt:lpstr>
      <vt:lpstr>Topologies and Network Security</vt:lpstr>
      <vt:lpstr>Network Devices</vt:lpstr>
      <vt:lpstr>The nodes that  connect a network  are actually many  different devices, each  with a variety of  responsibilities. </vt:lpstr>
      <vt:lpstr>Network Devices: Router</vt:lpstr>
      <vt:lpstr>Network Devices: Switch</vt:lpstr>
      <vt:lpstr>Network Devices: Hub</vt:lpstr>
      <vt:lpstr>Network Devices: Bridge</vt:lpstr>
      <vt:lpstr>Network Devices: Network Interface Controller (NIC)</vt:lpstr>
      <vt:lpstr>Network Devices: Modem</vt:lpstr>
      <vt:lpstr>Network Devices: Wireless Access Point (WAP)</vt:lpstr>
      <vt:lpstr>Network Devices: All-in-One Device</vt:lpstr>
      <vt:lpstr>The previous devices work to transfer data across networks.   There are also network security devices used to protect resources on the network.   </vt:lpstr>
      <vt:lpstr>Network Security Devices: Firewall</vt:lpstr>
      <vt:lpstr>Network Security Devices: Load Balancers</vt:lpstr>
      <vt:lpstr>Network Security Devices: Demilitarized Zones (DMZ)</vt:lpstr>
      <vt:lpstr>A common task for network and security professionals is to visually design a setup before purchasing, installing, and configuring a network with these devices.</vt:lpstr>
      <vt:lpstr>Network Design Demo</vt:lpstr>
      <vt:lpstr>Network Design Demo</vt:lpstr>
      <vt:lpstr>Gliffy</vt:lpstr>
      <vt:lpstr>20 Minutes</vt:lpstr>
      <vt:lpstr>PowerPoint Presentation</vt:lpstr>
      <vt:lpstr>PowerPoint Presentation</vt:lpstr>
      <vt:lpstr>“What’s My Address?” Binary Data and IP Addresses</vt:lpstr>
      <vt:lpstr>Everything we see on our computer  (words, numbers,  images, videos, music)  is, in their raw form,  binary data. </vt:lpstr>
      <vt:lpstr>Binary Data</vt:lpstr>
      <vt:lpstr>Binary Data</vt:lpstr>
      <vt:lpstr>Binary vs. ASCII vs. Decimal vs. Hexadecimal </vt:lpstr>
      <vt:lpstr>Binary data is used for indicating the network addresses that machines need to direct and deliver data across networks.</vt:lpstr>
      <vt:lpstr>Binary and Network Addresses</vt:lpstr>
      <vt:lpstr>Each of our computers has an IP address. Let’s check them at: www.whatsmyip.org. </vt:lpstr>
      <vt:lpstr>Two primary versions  of IP addresses  Are distributed.  We’ll focus on  the main version,  IPv4.   </vt:lpstr>
      <vt:lpstr>The Anatomy of an IP Address</vt:lpstr>
      <vt:lpstr>IP Example</vt:lpstr>
      <vt:lpstr>Each IP octet can range from zero (00000000) to 255 (11111111).</vt:lpstr>
      <vt:lpstr>Converting IP </vt:lpstr>
      <vt:lpstr>IP addresses are categorized  as public or private.</vt:lpstr>
      <vt:lpstr>Public IPs  </vt:lpstr>
      <vt:lpstr>Private IPs</vt:lpstr>
      <vt:lpstr>Private IPs</vt:lpstr>
      <vt:lpstr>Subnetting</vt:lpstr>
      <vt:lpstr>IP addresses  are assigned  manually by the user  or organization that manages  their local network.   But how do organizations decide what IP addresses are assigned? </vt:lpstr>
      <vt:lpstr>Subnetting</vt:lpstr>
      <vt:lpstr>Subnetting </vt:lpstr>
      <vt:lpstr>When we subnet, we don’t have to list and assign IP addresses one by one. Instead, we use a format known as  Classless Inter-Domain Routing (CIDR).   </vt:lpstr>
      <vt:lpstr>CIDRs</vt:lpstr>
      <vt:lpstr>CIDRs</vt:lpstr>
      <vt:lpstr>CIDRs</vt:lpstr>
      <vt:lpstr>Range Calculator</vt:lpstr>
      <vt:lpstr>MAC Address</vt:lpstr>
      <vt:lpstr>Activity: Network Addressing  In this activity, you will continue to play the role of a security analyst at Acme Corp.  You must convert binary traffic into an IP address, determine if it is public or private, and compare the IP to a list of Acme’s servers to see which systems the hacker is trying to access. </vt:lpstr>
      <vt:lpstr>PowerPoint Presentation</vt:lpstr>
      <vt:lpstr>Addresses and the Internet</vt:lpstr>
      <vt:lpstr>Now we will look at how accessing data from the internet applies similar network addressing concepts.  </vt:lpstr>
      <vt:lpstr>Domain Name System (DNS)</vt:lpstr>
      <vt:lpstr>When a website is entered in a browser, the browser will check DNS caches to see if they already have the DNS translation of the domain’s IP address stored. </vt:lpstr>
      <vt:lpstr>Layers of Cache</vt:lpstr>
      <vt:lpstr>URLs</vt:lpstr>
      <vt:lpstr>URLs</vt:lpstr>
      <vt:lpstr>Break Down URL Syntax</vt:lpstr>
      <vt:lpstr>DNS, URLs, and Security</vt:lpstr>
      <vt:lpstr>DNS Hijacking</vt:lpstr>
      <vt:lpstr>15 Minutes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Networking 101, Day 1</dc:title>
  <cp:lastModifiedBy>Dan Schmidt</cp:lastModifiedBy>
  <cp:revision>1</cp:revision>
  <dcterms:modified xsi:type="dcterms:W3CDTF">2021-01-30T14:56:53Z</dcterms:modified>
</cp:coreProperties>
</file>